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32399288" cy="43200638"/>
  <p:notesSz cx="6858000" cy="9144000"/>
  <p:defaultTextStyle>
    <a:defPPr marL="0" marR="0" indent="0" algn="l" defTabSz="67747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34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254055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508109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762164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016218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270273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1524328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1778382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032437" algn="ctr" defTabSz="11639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597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>
      <p:cViewPr>
        <p:scale>
          <a:sx n="144" d="100"/>
          <a:sy n="144" d="100"/>
        </p:scale>
        <p:origin x="-11048" y="-36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32834" latinLnBrk="0">
      <a:defRPr sz="4001">
        <a:latin typeface="Lucida Grande"/>
        <a:ea typeface="Lucida Grande"/>
        <a:cs typeface="Lucida Grande"/>
        <a:sym typeface="Lucida Grande"/>
      </a:defRPr>
    </a:lvl1pPr>
    <a:lvl2pPr indent="169370" defTabSz="432834" latinLnBrk="0">
      <a:defRPr sz="4001">
        <a:latin typeface="Lucida Grande"/>
        <a:ea typeface="Lucida Grande"/>
        <a:cs typeface="Lucida Grande"/>
        <a:sym typeface="Lucida Grande"/>
      </a:defRPr>
    </a:lvl2pPr>
    <a:lvl3pPr indent="338739" defTabSz="432834" latinLnBrk="0">
      <a:defRPr sz="4001">
        <a:latin typeface="Lucida Grande"/>
        <a:ea typeface="Lucida Grande"/>
        <a:cs typeface="Lucida Grande"/>
        <a:sym typeface="Lucida Grande"/>
      </a:defRPr>
    </a:lvl3pPr>
    <a:lvl4pPr indent="508109" defTabSz="432834" latinLnBrk="0">
      <a:defRPr sz="4001">
        <a:latin typeface="Lucida Grande"/>
        <a:ea typeface="Lucida Grande"/>
        <a:cs typeface="Lucida Grande"/>
        <a:sym typeface="Lucida Grande"/>
      </a:defRPr>
    </a:lvl4pPr>
    <a:lvl5pPr indent="677479" defTabSz="432834" latinLnBrk="0">
      <a:defRPr sz="4001">
        <a:latin typeface="Lucida Grande"/>
        <a:ea typeface="Lucida Grande"/>
        <a:cs typeface="Lucida Grande"/>
        <a:sym typeface="Lucida Grande"/>
      </a:defRPr>
    </a:lvl5pPr>
    <a:lvl6pPr indent="846849" defTabSz="432834" latinLnBrk="0">
      <a:defRPr sz="4001">
        <a:latin typeface="Lucida Grande"/>
        <a:ea typeface="Lucida Grande"/>
        <a:cs typeface="Lucida Grande"/>
        <a:sym typeface="Lucida Grande"/>
      </a:defRPr>
    </a:lvl6pPr>
    <a:lvl7pPr indent="1016218" defTabSz="432834" latinLnBrk="0">
      <a:defRPr sz="4001">
        <a:latin typeface="Lucida Grande"/>
        <a:ea typeface="Lucida Grande"/>
        <a:cs typeface="Lucida Grande"/>
        <a:sym typeface="Lucida Grande"/>
      </a:defRPr>
    </a:lvl7pPr>
    <a:lvl8pPr indent="1185588" defTabSz="432834" latinLnBrk="0">
      <a:defRPr sz="4001">
        <a:latin typeface="Lucida Grande"/>
        <a:ea typeface="Lucida Grande"/>
        <a:cs typeface="Lucida Grande"/>
        <a:sym typeface="Lucida Grande"/>
      </a:defRPr>
    </a:lvl8pPr>
    <a:lvl9pPr indent="1354958" defTabSz="432834" latinLnBrk="0">
      <a:defRPr sz="4001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6664365" y="1699895"/>
            <a:ext cx="19070559" cy="28235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664365" y="7894435"/>
            <a:ext cx="19070559" cy="4356345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5826946" y="53647593"/>
            <a:ext cx="745397" cy="510140"/>
          </a:xfrm>
          <a:prstGeom prst="rect">
            <a:avLst/>
          </a:prstGeom>
          <a:ln w="254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3315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1pPr>
      <a:lvl2pPr marL="0" marR="0" indent="145733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291465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437198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58293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728663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874395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1020128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116586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2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1pPr>
      <a:lvl2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226695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45339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680085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0678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145733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291465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437198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58293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728663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874395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020128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165860" algn="ctr" defTabSz="100148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1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igura"/>
          <p:cNvSpPr/>
          <p:nvPr/>
        </p:nvSpPr>
        <p:spPr>
          <a:xfrm rot="10800000">
            <a:off x="5064268" y="60179701"/>
            <a:ext cx="1150411" cy="1233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3" y="0"/>
                </a:moveTo>
                <a:cubicBezTo>
                  <a:pt x="5177" y="0"/>
                  <a:pt x="0" y="4841"/>
                  <a:pt x="0" y="10806"/>
                </a:cubicBezTo>
                <a:cubicBezTo>
                  <a:pt x="0" y="16771"/>
                  <a:pt x="5177" y="21600"/>
                  <a:pt x="11573" y="21600"/>
                </a:cubicBezTo>
                <a:lnTo>
                  <a:pt x="21600" y="21600"/>
                </a:lnTo>
                <a:lnTo>
                  <a:pt x="21600" y="0"/>
                </a:lnTo>
                <a:lnTo>
                  <a:pt x="11573" y="0"/>
                </a:lnTo>
                <a:close/>
              </a:path>
            </a:pathLst>
          </a:custGeom>
          <a:solidFill>
            <a:srgbClr val="019DA4">
              <a:alpha val="14761"/>
            </a:srgbClr>
          </a:solidFill>
          <a:ln w="12700">
            <a:miter lim="400000"/>
          </a:ln>
        </p:spPr>
        <p:txBody>
          <a:bodyPr lIns="87080" tIns="87080" rIns="87080" bIns="87080" anchor="ctr"/>
          <a:lstStyle/>
          <a:p>
            <a:pPr>
              <a:defRPr sz="160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0200"/>
          </a:p>
        </p:txBody>
      </p:sp>
      <p:sp>
        <p:nvSpPr>
          <p:cNvPr id="21" name="Rectángulo"/>
          <p:cNvSpPr/>
          <p:nvPr/>
        </p:nvSpPr>
        <p:spPr>
          <a:xfrm>
            <a:off x="-67982" y="0"/>
            <a:ext cx="32467270" cy="7798212"/>
          </a:xfrm>
          <a:prstGeom prst="rect">
            <a:avLst/>
          </a:prstGeom>
          <a:gradFill>
            <a:gsLst>
              <a:gs pos="0">
                <a:srgbClr val="020445"/>
              </a:gs>
              <a:gs pos="100000">
                <a:srgbClr val="141BD0"/>
              </a:gs>
            </a:gsLst>
            <a:lin ang="5400000"/>
          </a:gradFill>
          <a:ln w="25400">
            <a:miter lim="400000"/>
          </a:ln>
        </p:spPr>
        <p:txBody>
          <a:bodyPr lIns="0" tIns="0" rIns="0" bIns="0" anchor="ctr"/>
          <a:lstStyle/>
          <a:p>
            <a:endParaRPr sz="13131"/>
          </a:p>
        </p:txBody>
      </p:sp>
      <p:sp>
        <p:nvSpPr>
          <p:cNvPr id="22" name="Título"/>
          <p:cNvSpPr txBox="1"/>
          <p:nvPr/>
        </p:nvSpPr>
        <p:spPr>
          <a:xfrm>
            <a:off x="10146132" y="709328"/>
            <a:ext cx="11998961" cy="2372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457200">
              <a:defRPr sz="19200" cap="all" spc="1919">
                <a:solidFill>
                  <a:srgbClr val="FFFFFF"/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lvl1pPr>
          </a:lstStyle>
          <a:p>
            <a:r>
              <a:rPr sz="12240"/>
              <a:t>Título</a:t>
            </a:r>
          </a:p>
        </p:txBody>
      </p:sp>
      <p:sp>
        <p:nvSpPr>
          <p:cNvPr id="23" name="Subtítulo"/>
          <p:cNvSpPr txBox="1"/>
          <p:nvPr/>
        </p:nvSpPr>
        <p:spPr>
          <a:xfrm>
            <a:off x="2474925" y="2522024"/>
            <a:ext cx="27341374" cy="1829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457200">
              <a:defRPr sz="20000" b="1" cap="all" spc="3000">
                <a:solidFill>
                  <a:srgbClr val="FFFFFF"/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lvl1pPr>
          </a:lstStyle>
          <a:p>
            <a:r>
              <a:rPr sz="12750" dirty="0" err="1"/>
              <a:t>Subtítulo</a:t>
            </a:r>
            <a:endParaRPr sz="12750" dirty="0"/>
          </a:p>
        </p:txBody>
      </p:sp>
      <p:pic>
        <p:nvPicPr>
          <p:cNvPr id="24" name="logo_IMAT_blanco.png" descr="logo_IMAT_blan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846" y="2221943"/>
            <a:ext cx="3621274" cy="2909367"/>
          </a:xfrm>
          <a:prstGeom prst="rect">
            <a:avLst/>
          </a:prstGeom>
          <a:ln w="25400">
            <a:miter lim="400000"/>
          </a:ln>
        </p:spPr>
      </p:pic>
      <p:sp>
        <p:nvSpPr>
          <p:cNvPr id="25" name="Apellido, Nombre1; Apellido, Nombre2 ;Apellido, Nombre3…"/>
          <p:cNvSpPr txBox="1"/>
          <p:nvPr/>
        </p:nvSpPr>
        <p:spPr>
          <a:xfrm>
            <a:off x="7559213" y="4701352"/>
            <a:ext cx="16630458" cy="1795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defTabSz="372428">
              <a:lnSpc>
                <a:spcPct val="90000"/>
              </a:lnSpc>
              <a:defRPr sz="5500">
                <a:solidFill>
                  <a:srgbClr val="FFFFFF"/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rPr sz="3506"/>
              <a:t>Apellido, Nombre</a:t>
            </a:r>
            <a:r>
              <a:rPr sz="3506" baseline="31999"/>
              <a:t>1</a:t>
            </a:r>
            <a:r>
              <a:rPr sz="3506"/>
              <a:t>; Apellido, Nombre</a:t>
            </a:r>
            <a:r>
              <a:rPr sz="3506" baseline="31999"/>
              <a:t>2 </a:t>
            </a:r>
            <a:r>
              <a:rPr sz="3506"/>
              <a:t>;Apellido, Nombre</a:t>
            </a:r>
            <a:r>
              <a:rPr sz="3506" baseline="31999"/>
              <a:t>3</a:t>
            </a:r>
          </a:p>
          <a:p>
            <a:pPr defTabSz="372428">
              <a:lnSpc>
                <a:spcPct val="90000"/>
              </a:lnSpc>
              <a:defRPr sz="4900">
                <a:solidFill>
                  <a:srgbClr val="FFFFFF"/>
                </a:solidFill>
                <a:latin typeface="Avenir Next Condensed Ultra Lig"/>
                <a:ea typeface="Avenir Next Condensed Ultra Lig"/>
                <a:cs typeface="Avenir Next Condensed Ultra Lig"/>
                <a:sym typeface="Avenir Next Condensed Ultra Light"/>
              </a:defRPr>
            </a:pPr>
            <a:r>
              <a:rPr sz="3124" baseline="31999"/>
              <a:t>1</a:t>
            </a:r>
            <a:r>
              <a:rPr sz="3124"/>
              <a:t>Universisad y Departamento del que procede</a:t>
            </a:r>
          </a:p>
          <a:p>
            <a:pPr defTabSz="372428">
              <a:lnSpc>
                <a:spcPct val="90000"/>
              </a:lnSpc>
              <a:defRPr sz="4900">
                <a:solidFill>
                  <a:srgbClr val="FFFFFF"/>
                </a:solidFill>
                <a:latin typeface="Avenir Next Condensed Ultra Lig"/>
                <a:ea typeface="Avenir Next Condensed Ultra Lig"/>
                <a:cs typeface="Avenir Next Condensed Ultra Lig"/>
                <a:sym typeface="Avenir Next Condensed Ultra Light"/>
              </a:defRPr>
            </a:pPr>
            <a:r>
              <a:rPr sz="3124" baseline="31999"/>
              <a:t>2</a:t>
            </a:r>
            <a:r>
              <a:rPr sz="3124"/>
              <a:t>Universiad y Departamento del que procede</a:t>
            </a:r>
          </a:p>
          <a:p>
            <a:pPr defTabSz="372428">
              <a:lnSpc>
                <a:spcPct val="90000"/>
              </a:lnSpc>
              <a:defRPr sz="4900">
                <a:solidFill>
                  <a:srgbClr val="FFFFFF"/>
                </a:solidFill>
                <a:latin typeface="Avenir Next Condensed Ultra Lig"/>
                <a:ea typeface="Avenir Next Condensed Ultra Lig"/>
                <a:cs typeface="Avenir Next Condensed Ultra Lig"/>
                <a:sym typeface="Avenir Next Condensed Ultra Light"/>
              </a:defRPr>
            </a:pPr>
            <a:r>
              <a:rPr sz="3124" baseline="31999"/>
              <a:t>3</a:t>
            </a:r>
            <a:r>
              <a:rPr sz="3124"/>
              <a:t>Universiad y Departamento del que procede</a:t>
            </a:r>
          </a:p>
        </p:txBody>
      </p:sp>
      <p:sp>
        <p:nvSpPr>
          <p:cNvPr id="26" name="Línea"/>
          <p:cNvSpPr/>
          <p:nvPr/>
        </p:nvSpPr>
        <p:spPr>
          <a:xfrm>
            <a:off x="-54136" y="15761038"/>
            <a:ext cx="32399289" cy="1"/>
          </a:xfrm>
          <a:prstGeom prst="line">
            <a:avLst/>
          </a:prstGeom>
          <a:ln w="63500">
            <a:solidFill>
              <a:srgbClr val="0D1E4F"/>
            </a:solidFill>
            <a:miter lim="400000"/>
          </a:ln>
        </p:spPr>
        <p:txBody>
          <a:bodyPr lIns="87080" tIns="87080" rIns="87080" bIns="87080" anchor="ctr"/>
          <a:lstStyle/>
          <a:p>
            <a:pPr>
              <a:defRPr sz="26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7085"/>
          </a:p>
        </p:txBody>
      </p:sp>
      <p:grpSp>
        <p:nvGrpSpPr>
          <p:cNvPr id="44" name="Agrupar"/>
          <p:cNvGrpSpPr/>
          <p:nvPr/>
        </p:nvGrpSpPr>
        <p:grpSpPr>
          <a:xfrm>
            <a:off x="485870" y="8414151"/>
            <a:ext cx="31392748" cy="6710709"/>
            <a:chOff x="0" y="0"/>
            <a:chExt cx="49246420" cy="10527220"/>
          </a:xfrm>
        </p:grpSpPr>
        <p:sp>
          <p:nvSpPr>
            <p:cNvPr id="27" name="Rectángulo redondeado"/>
            <p:cNvSpPr/>
            <p:nvPr/>
          </p:nvSpPr>
          <p:spPr>
            <a:xfrm>
              <a:off x="0" y="0"/>
              <a:ext cx="49246421" cy="10527221"/>
            </a:xfrm>
            <a:prstGeom prst="roundRect">
              <a:avLst>
                <a:gd name="adj" fmla="val 5048"/>
              </a:avLst>
            </a:prstGeom>
            <a:solidFill>
              <a:srgbClr val="EAECEE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13131"/>
            </a:p>
          </p:txBody>
        </p:sp>
        <p:grpSp>
          <p:nvGrpSpPr>
            <p:cNvPr id="41" name="Agrupar"/>
            <p:cNvGrpSpPr/>
            <p:nvPr/>
          </p:nvGrpSpPr>
          <p:grpSpPr>
            <a:xfrm>
              <a:off x="1682980" y="2840147"/>
              <a:ext cx="6677218" cy="6570342"/>
              <a:chOff x="0" y="0"/>
              <a:chExt cx="6677216" cy="6570340"/>
            </a:xfrm>
          </p:grpSpPr>
          <p:sp>
            <p:nvSpPr>
              <p:cNvPr id="28" name="Figura"/>
              <p:cNvSpPr/>
              <p:nvPr/>
            </p:nvSpPr>
            <p:spPr>
              <a:xfrm>
                <a:off x="0" y="0"/>
                <a:ext cx="6677196" cy="65703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990" h="18990" extrusionOk="0">
                    <a:moveTo>
                      <a:pt x="18184" y="5673"/>
                    </a:moveTo>
                    <a:cubicBezTo>
                      <a:pt x="20295" y="10472"/>
                      <a:pt x="18116" y="16073"/>
                      <a:pt x="13317" y="18184"/>
                    </a:cubicBezTo>
                    <a:cubicBezTo>
                      <a:pt x="8518" y="20295"/>
                      <a:pt x="2917" y="18116"/>
                      <a:pt x="806" y="13317"/>
                    </a:cubicBezTo>
                    <a:cubicBezTo>
                      <a:pt x="-1305" y="8518"/>
                      <a:pt x="874" y="2917"/>
                      <a:pt x="5673" y="806"/>
                    </a:cubicBezTo>
                    <a:cubicBezTo>
                      <a:pt x="10472" y="-1305"/>
                      <a:pt x="16073" y="874"/>
                      <a:pt x="18184" y="567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29" name="Figura"/>
              <p:cNvSpPr/>
              <p:nvPr/>
            </p:nvSpPr>
            <p:spPr>
              <a:xfrm>
                <a:off x="756811" y="744701"/>
                <a:ext cx="5209076" cy="512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990" h="18990" extrusionOk="0">
                    <a:moveTo>
                      <a:pt x="18184" y="5673"/>
                    </a:moveTo>
                    <a:cubicBezTo>
                      <a:pt x="20295" y="10472"/>
                      <a:pt x="18116" y="16073"/>
                      <a:pt x="13317" y="18184"/>
                    </a:cubicBezTo>
                    <a:cubicBezTo>
                      <a:pt x="8519" y="20295"/>
                      <a:pt x="2917" y="18116"/>
                      <a:pt x="806" y="13317"/>
                    </a:cubicBezTo>
                    <a:cubicBezTo>
                      <a:pt x="-1305" y="8518"/>
                      <a:pt x="874" y="2917"/>
                      <a:pt x="5673" y="806"/>
                    </a:cubicBezTo>
                    <a:cubicBezTo>
                      <a:pt x="10472" y="-1305"/>
                      <a:pt x="16073" y="874"/>
                      <a:pt x="18184" y="5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30" name="Figura"/>
              <p:cNvSpPr/>
              <p:nvPr/>
            </p:nvSpPr>
            <p:spPr>
              <a:xfrm>
                <a:off x="-1" y="0"/>
                <a:ext cx="6677218" cy="65703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990" h="18990" extrusionOk="0">
                    <a:moveTo>
                      <a:pt x="18184" y="5673"/>
                    </a:moveTo>
                    <a:cubicBezTo>
                      <a:pt x="20295" y="10472"/>
                      <a:pt x="18116" y="16073"/>
                      <a:pt x="13317" y="18184"/>
                    </a:cubicBezTo>
                    <a:cubicBezTo>
                      <a:pt x="8518" y="20295"/>
                      <a:pt x="2917" y="18116"/>
                      <a:pt x="806" y="13317"/>
                    </a:cubicBezTo>
                    <a:cubicBezTo>
                      <a:pt x="-1305" y="8518"/>
                      <a:pt x="874" y="2917"/>
                      <a:pt x="5673" y="806"/>
                    </a:cubicBezTo>
                    <a:cubicBezTo>
                      <a:pt x="10472" y="-1305"/>
                      <a:pt x="16073" y="874"/>
                      <a:pt x="18184" y="5673"/>
                    </a:cubicBezTo>
                    <a:close/>
                  </a:path>
                </a:pathLst>
              </a:custGeom>
              <a:noFill/>
              <a:ln w="50800" cap="flat">
                <a:solidFill>
                  <a:srgbClr val="FFFFFF"/>
                </a:solidFill>
                <a:prstDash val="solid"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31" name="Figura"/>
              <p:cNvSpPr/>
              <p:nvPr/>
            </p:nvSpPr>
            <p:spPr>
              <a:xfrm>
                <a:off x="2428447" y="1547634"/>
                <a:ext cx="1820323" cy="14370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908" y="0"/>
                    </a:moveTo>
                    <a:cubicBezTo>
                      <a:pt x="12527" y="0"/>
                      <a:pt x="0" y="0"/>
                      <a:pt x="0" y="0"/>
                    </a:cubicBez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10746"/>
                      <a:pt x="21600" y="7242"/>
                    </a:cubicBezTo>
                    <a:cubicBezTo>
                      <a:pt x="21600" y="7313"/>
                      <a:pt x="15895" y="0"/>
                      <a:pt x="1590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32" name="Figura"/>
              <p:cNvSpPr/>
              <p:nvPr/>
            </p:nvSpPr>
            <p:spPr>
              <a:xfrm>
                <a:off x="2056477" y="2177254"/>
                <a:ext cx="2564263" cy="21117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15247" y="0"/>
                    </a:lnTo>
                    <a:lnTo>
                      <a:pt x="15247" y="7714"/>
                    </a:lnTo>
                    <a:lnTo>
                      <a:pt x="21600" y="7648"/>
                    </a:lnTo>
                    <a:lnTo>
                      <a:pt x="21600" y="21600"/>
                    </a:lnTo>
                    <a:cubicBezTo>
                      <a:pt x="21600" y="2160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E1E0E2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33" name="Óvalo"/>
              <p:cNvSpPr/>
              <p:nvPr/>
            </p:nvSpPr>
            <p:spPr>
              <a:xfrm>
                <a:off x="3290716" y="1796349"/>
                <a:ext cx="1604574" cy="1581446"/>
              </a:xfrm>
              <a:prstGeom prst="ellipse">
                <a:avLst/>
              </a:prstGeom>
              <a:solidFill>
                <a:srgbClr val="0D1E4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grpSp>
            <p:nvGrpSpPr>
              <p:cNvPr id="40" name="Agrupar"/>
              <p:cNvGrpSpPr/>
              <p:nvPr/>
            </p:nvGrpSpPr>
            <p:grpSpPr>
              <a:xfrm>
                <a:off x="3732492" y="2206721"/>
                <a:ext cx="721023" cy="726303"/>
                <a:chOff x="0" y="0"/>
                <a:chExt cx="721022" cy="726302"/>
              </a:xfrm>
            </p:grpSpPr>
            <p:sp>
              <p:nvSpPr>
                <p:cNvPr id="34" name="Figura"/>
                <p:cNvSpPr/>
                <p:nvPr/>
              </p:nvSpPr>
              <p:spPr>
                <a:xfrm>
                  <a:off x="0" y="701485"/>
                  <a:ext cx="701486" cy="229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25" y="0"/>
                      </a:moveTo>
                      <a:lnTo>
                        <a:pt x="21600" y="21091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ubicBezTo>
                        <a:pt x="0" y="21600"/>
                        <a:pt x="625" y="0"/>
                        <a:pt x="625" y="0"/>
                      </a:cubicBezTo>
                      <a:close/>
                    </a:path>
                  </a:pathLst>
                </a:custGeom>
                <a:solidFill>
                  <a:srgbClr val="73747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35" name="Figura"/>
                <p:cNvSpPr/>
                <p:nvPr/>
              </p:nvSpPr>
              <p:spPr>
                <a:xfrm>
                  <a:off x="497828" y="-1"/>
                  <a:ext cx="223195" cy="2227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467" h="19447" extrusionOk="0">
                      <a:moveTo>
                        <a:pt x="17745" y="1766"/>
                      </a:moveTo>
                      <a:cubicBezTo>
                        <a:pt x="13829" y="-2153"/>
                        <a:pt x="7908" y="1674"/>
                        <a:pt x="7908" y="1674"/>
                      </a:cubicBezTo>
                      <a:lnTo>
                        <a:pt x="0" y="9588"/>
                      </a:lnTo>
                      <a:lnTo>
                        <a:pt x="9886" y="19447"/>
                      </a:lnTo>
                      <a:lnTo>
                        <a:pt x="17776" y="11551"/>
                      </a:lnTo>
                      <a:cubicBezTo>
                        <a:pt x="17776" y="11551"/>
                        <a:pt x="21600" y="5624"/>
                        <a:pt x="17745" y="1766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36" name="Figura"/>
                <p:cNvSpPr/>
                <p:nvPr/>
              </p:nvSpPr>
              <p:spPr>
                <a:xfrm>
                  <a:off x="-1" y="543085"/>
                  <a:ext cx="184625" cy="1832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91" h="21600" extrusionOk="0">
                      <a:moveTo>
                        <a:pt x="21591" y="2970"/>
                      </a:moveTo>
                      <a:cubicBezTo>
                        <a:pt x="21591" y="1422"/>
                        <a:pt x="21198" y="175"/>
                        <a:pt x="21198" y="175"/>
                      </a:cubicBezTo>
                      <a:cubicBezTo>
                        <a:pt x="21198" y="175"/>
                        <a:pt x="20180" y="0"/>
                        <a:pt x="18821" y="0"/>
                      </a:cubicBezTo>
                      <a:cubicBezTo>
                        <a:pt x="16133" y="0"/>
                        <a:pt x="8090" y="228"/>
                        <a:pt x="8090" y="228"/>
                      </a:cubicBezTo>
                      <a:lnTo>
                        <a:pt x="8059" y="258"/>
                      </a:lnTo>
                      <a:cubicBezTo>
                        <a:pt x="8059" y="258"/>
                        <a:pt x="120" y="21600"/>
                        <a:pt x="0" y="21463"/>
                      </a:cubicBezTo>
                      <a:cubicBezTo>
                        <a:pt x="-9" y="21452"/>
                        <a:pt x="120" y="21600"/>
                        <a:pt x="120" y="21600"/>
                      </a:cubicBezTo>
                      <a:lnTo>
                        <a:pt x="6390" y="19022"/>
                      </a:lnTo>
                      <a:cubicBezTo>
                        <a:pt x="12662" y="16713"/>
                        <a:pt x="21291" y="13597"/>
                        <a:pt x="21291" y="13597"/>
                      </a:cubicBezTo>
                      <a:cubicBezTo>
                        <a:pt x="21291" y="10943"/>
                        <a:pt x="21591" y="5756"/>
                        <a:pt x="21591" y="2970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37" name="Figura"/>
                <p:cNvSpPr/>
                <p:nvPr/>
              </p:nvSpPr>
              <p:spPr>
                <a:xfrm>
                  <a:off x="79200" y="113142"/>
                  <a:ext cx="542876" cy="5429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491" y="21600"/>
                      </a:moveTo>
                      <a:lnTo>
                        <a:pt x="21600" y="4493"/>
                      </a:lnTo>
                      <a:lnTo>
                        <a:pt x="20697" y="3595"/>
                      </a:lnTo>
                      <a:lnTo>
                        <a:pt x="17996" y="895"/>
                      </a:lnTo>
                      <a:lnTo>
                        <a:pt x="17090" y="0"/>
                      </a:lnTo>
                      <a:lnTo>
                        <a:pt x="0" y="17089"/>
                      </a:lnTo>
                      <a:lnTo>
                        <a:pt x="1790" y="17099"/>
                      </a:lnTo>
                      <a:cubicBezTo>
                        <a:pt x="1790" y="17099"/>
                        <a:pt x="2739" y="17012"/>
                        <a:pt x="3654" y="17012"/>
                      </a:cubicBezTo>
                      <a:cubicBezTo>
                        <a:pt x="4117" y="17012"/>
                        <a:pt x="4463" y="17071"/>
                        <a:pt x="4463" y="17071"/>
                      </a:cubicBezTo>
                      <a:cubicBezTo>
                        <a:pt x="4463" y="17071"/>
                        <a:pt x="4597" y="17492"/>
                        <a:pt x="4597" y="18014"/>
                      </a:cubicBezTo>
                      <a:cubicBezTo>
                        <a:pt x="4597" y="18954"/>
                        <a:pt x="4491" y="19800"/>
                        <a:pt x="4491" y="19800"/>
                      </a:cubicBezTo>
                      <a:cubicBezTo>
                        <a:pt x="4491" y="19800"/>
                        <a:pt x="4491" y="20705"/>
                        <a:pt x="4491" y="21600"/>
                      </a:cubicBezTo>
                      <a:close/>
                    </a:path>
                  </a:pathLst>
                </a:custGeom>
                <a:solidFill>
                  <a:srgbClr val="F25D62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38" name="Figura"/>
                <p:cNvSpPr/>
                <p:nvPr/>
              </p:nvSpPr>
              <p:spPr>
                <a:xfrm>
                  <a:off x="520457" y="67885"/>
                  <a:ext cx="135772" cy="1357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10801"/>
                      </a:lnTo>
                      <a:lnTo>
                        <a:pt x="10800" y="21600"/>
                      </a:lnTo>
                      <a:lnTo>
                        <a:pt x="0" y="10801"/>
                      </a:lnTo>
                      <a:cubicBezTo>
                        <a:pt x="0" y="10801"/>
                        <a:pt x="10800" y="0"/>
                        <a:pt x="10800" y="0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39" name="Figura"/>
                <p:cNvSpPr/>
                <p:nvPr/>
              </p:nvSpPr>
              <p:spPr>
                <a:xfrm>
                  <a:off x="67885" y="543085"/>
                  <a:ext cx="116503" cy="1160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342" extrusionOk="0">
                      <a:moveTo>
                        <a:pt x="0" y="17047"/>
                      </a:moveTo>
                      <a:lnTo>
                        <a:pt x="8522" y="402"/>
                      </a:lnTo>
                      <a:cubicBezTo>
                        <a:pt x="8522" y="402"/>
                        <a:pt x="12945" y="0"/>
                        <a:pt x="17208" y="0"/>
                      </a:cubicBezTo>
                      <a:cubicBezTo>
                        <a:pt x="19363" y="0"/>
                        <a:pt x="20977" y="272"/>
                        <a:pt x="20977" y="272"/>
                      </a:cubicBezTo>
                      <a:cubicBezTo>
                        <a:pt x="20977" y="272"/>
                        <a:pt x="21600" y="2219"/>
                        <a:pt x="21600" y="4632"/>
                      </a:cubicBezTo>
                      <a:cubicBezTo>
                        <a:pt x="21600" y="8978"/>
                        <a:pt x="21108" y="12886"/>
                        <a:pt x="21108" y="12886"/>
                      </a:cubicBezTo>
                      <a:cubicBezTo>
                        <a:pt x="21108" y="12886"/>
                        <a:pt x="4195" y="21600"/>
                        <a:pt x="4195" y="21336"/>
                      </a:cubicBezTo>
                      <a:cubicBezTo>
                        <a:pt x="4195" y="17303"/>
                        <a:pt x="0" y="17047"/>
                        <a:pt x="0" y="17047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</p:grpSp>
        </p:grpSp>
        <p:sp>
          <p:nvSpPr>
            <p:cNvPr id="42" name="RESUMEN"/>
            <p:cNvSpPr txBox="1"/>
            <p:nvPr/>
          </p:nvSpPr>
          <p:spPr>
            <a:xfrm>
              <a:off x="1601085" y="0"/>
              <a:ext cx="6841007" cy="3159649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457200">
                <a:lnSpc>
                  <a:spcPct val="80000"/>
                </a:lnSpc>
                <a:spcBef>
                  <a:spcPts val="5500"/>
                </a:spcBef>
                <a:defRPr sz="6100">
                  <a:solidFill>
                    <a:srgbClr val="0D1E4F"/>
                  </a:solidFill>
                  <a:latin typeface="Avenir Next Condensed Demi Bold"/>
                  <a:ea typeface="Avenir Next Condensed Demi Bold"/>
                  <a:cs typeface="Avenir Next Condensed Demi Bold"/>
                  <a:sym typeface="Avenir Next Condensed Demi Bold"/>
                </a:defRPr>
              </a:lvl1pPr>
            </a:lstStyle>
            <a:p>
              <a:r>
                <a:rPr sz="3889"/>
                <a:t>RESUMEN</a:t>
              </a:r>
            </a:p>
          </p:txBody>
        </p:sp>
        <p:sp>
          <p:nvSpPr>
            <p:cNvPr id="43" name="Línea"/>
            <p:cNvSpPr/>
            <p:nvPr/>
          </p:nvSpPr>
          <p:spPr>
            <a:xfrm flipV="1">
              <a:off x="9343035" y="3564283"/>
              <a:ext cx="1" cy="5122069"/>
            </a:xfrm>
            <a:prstGeom prst="line">
              <a:avLst/>
            </a:prstGeom>
            <a:noFill/>
            <a:ln w="63500" cap="flat">
              <a:solidFill>
                <a:srgbClr val="0D1E4F"/>
              </a:solidFill>
              <a:prstDash val="solid"/>
              <a:miter lim="400000"/>
            </a:ln>
            <a:effectLst/>
          </p:spPr>
          <p:txBody>
            <a:bodyPr wrap="square" lIns="87080" tIns="87080" rIns="87080" bIns="87080" numCol="1" anchor="ctr">
              <a:noAutofit/>
            </a:bodyPr>
            <a:lstStyle/>
            <a:p>
              <a:pPr>
                <a:defRPr sz="26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7085"/>
            </a:p>
          </p:txBody>
        </p:sp>
      </p:grpSp>
      <p:sp>
        <p:nvSpPr>
          <p:cNvPr id="45" name="XXXXXX"/>
          <p:cNvSpPr txBox="1"/>
          <p:nvPr/>
        </p:nvSpPr>
        <p:spPr>
          <a:xfrm>
            <a:off x="7346196" y="11704412"/>
            <a:ext cx="23183449" cy="7294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87080" tIns="87080" rIns="87080" bIns="87080" anchor="ctr">
            <a:spAutoFit/>
          </a:bodyPr>
          <a:lstStyle>
            <a:lvl1pPr defTabSz="584200">
              <a:lnSpc>
                <a:spcPct val="90000"/>
              </a:lnSpc>
              <a:spcBef>
                <a:spcPts val="2000"/>
              </a:spcBef>
              <a:defRPr sz="61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lvl1pPr>
          </a:lstStyle>
          <a:p>
            <a:r>
              <a:rPr sz="3889"/>
              <a:t>XXXXXX</a:t>
            </a:r>
          </a:p>
        </p:txBody>
      </p:sp>
      <p:sp>
        <p:nvSpPr>
          <p:cNvPr id="46" name="Línea"/>
          <p:cNvSpPr/>
          <p:nvPr/>
        </p:nvSpPr>
        <p:spPr>
          <a:xfrm>
            <a:off x="-54033" y="22669147"/>
            <a:ext cx="32399289" cy="1"/>
          </a:xfrm>
          <a:prstGeom prst="line">
            <a:avLst/>
          </a:prstGeom>
          <a:ln w="63500">
            <a:solidFill>
              <a:srgbClr val="0D1E4F"/>
            </a:solidFill>
            <a:miter lim="400000"/>
          </a:ln>
        </p:spPr>
        <p:txBody>
          <a:bodyPr lIns="87080" tIns="87080" rIns="87080" bIns="87080" anchor="ctr"/>
          <a:lstStyle/>
          <a:p>
            <a:pPr>
              <a:defRPr sz="26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7085"/>
          </a:p>
        </p:txBody>
      </p:sp>
      <p:grpSp>
        <p:nvGrpSpPr>
          <p:cNvPr id="98" name="Agrupar"/>
          <p:cNvGrpSpPr/>
          <p:nvPr/>
        </p:nvGrpSpPr>
        <p:grpSpPr>
          <a:xfrm>
            <a:off x="1152040" y="16184056"/>
            <a:ext cx="30794171" cy="6007596"/>
            <a:chOff x="0" y="0"/>
            <a:chExt cx="48307422" cy="9424232"/>
          </a:xfrm>
        </p:grpSpPr>
        <p:sp>
          <p:nvSpPr>
            <p:cNvPr id="47" name="OBJETIVOS DE APRENDIZAJE"/>
            <p:cNvSpPr txBox="1"/>
            <p:nvPr/>
          </p:nvSpPr>
          <p:spPr>
            <a:xfrm>
              <a:off x="0" y="0"/>
              <a:ext cx="6841007" cy="3159649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457200">
                <a:lnSpc>
                  <a:spcPct val="80000"/>
                </a:lnSpc>
                <a:spcBef>
                  <a:spcPts val="5500"/>
                </a:spcBef>
                <a:defRPr sz="6100">
                  <a:solidFill>
                    <a:srgbClr val="0D1E4F"/>
                  </a:solidFill>
                  <a:latin typeface="Avenir Next Condensed Demi Bold"/>
                  <a:ea typeface="Avenir Next Condensed Demi Bold"/>
                  <a:cs typeface="Avenir Next Condensed Demi Bold"/>
                  <a:sym typeface="Avenir Next Condensed Demi Bold"/>
                </a:defRPr>
              </a:lvl1pPr>
            </a:lstStyle>
            <a:p>
              <a:r>
                <a:rPr sz="3889"/>
                <a:t>OBJETIVOS DE APRENDIZAJE</a:t>
              </a:r>
            </a:p>
          </p:txBody>
        </p:sp>
        <p:grpSp>
          <p:nvGrpSpPr>
            <p:cNvPr id="57" name="Agrupar"/>
            <p:cNvGrpSpPr/>
            <p:nvPr/>
          </p:nvGrpSpPr>
          <p:grpSpPr>
            <a:xfrm>
              <a:off x="81895" y="2853890"/>
              <a:ext cx="6677217" cy="6570342"/>
              <a:chOff x="0" y="0"/>
              <a:chExt cx="6677216" cy="6570340"/>
            </a:xfrm>
          </p:grpSpPr>
          <p:grpSp>
            <p:nvGrpSpPr>
              <p:cNvPr id="51" name="Agrupar"/>
              <p:cNvGrpSpPr/>
              <p:nvPr/>
            </p:nvGrpSpPr>
            <p:grpSpPr>
              <a:xfrm>
                <a:off x="0" y="-1"/>
                <a:ext cx="6677217" cy="6570342"/>
                <a:chOff x="0" y="0"/>
                <a:chExt cx="6677216" cy="6570340"/>
              </a:xfrm>
            </p:grpSpPr>
            <p:sp>
              <p:nvSpPr>
                <p:cNvPr id="48" name="Figura"/>
                <p:cNvSpPr/>
                <p:nvPr/>
              </p:nvSpPr>
              <p:spPr>
                <a:xfrm>
                  <a:off x="0" y="0"/>
                  <a:ext cx="6677196" cy="657033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990" h="18990" extrusionOk="0">
                      <a:moveTo>
                        <a:pt x="18184" y="5673"/>
                      </a:moveTo>
                      <a:cubicBezTo>
                        <a:pt x="20295" y="10472"/>
                        <a:pt x="18116" y="16073"/>
                        <a:pt x="13317" y="18184"/>
                      </a:cubicBezTo>
                      <a:cubicBezTo>
                        <a:pt x="8518" y="20295"/>
                        <a:pt x="2917" y="18116"/>
                        <a:pt x="806" y="13317"/>
                      </a:cubicBezTo>
                      <a:cubicBezTo>
                        <a:pt x="-1305" y="8518"/>
                        <a:pt x="874" y="2917"/>
                        <a:pt x="5673" y="806"/>
                      </a:cubicBezTo>
                      <a:cubicBezTo>
                        <a:pt x="10472" y="-1305"/>
                        <a:pt x="16073" y="874"/>
                        <a:pt x="18184" y="5673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49" name="Figura"/>
                <p:cNvSpPr/>
                <p:nvPr/>
              </p:nvSpPr>
              <p:spPr>
                <a:xfrm>
                  <a:off x="756811" y="744701"/>
                  <a:ext cx="5209076" cy="512572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990" h="18990" extrusionOk="0">
                      <a:moveTo>
                        <a:pt x="18184" y="5673"/>
                      </a:moveTo>
                      <a:cubicBezTo>
                        <a:pt x="20295" y="10472"/>
                        <a:pt x="18116" y="16073"/>
                        <a:pt x="13317" y="18184"/>
                      </a:cubicBezTo>
                      <a:cubicBezTo>
                        <a:pt x="8519" y="20295"/>
                        <a:pt x="2917" y="18116"/>
                        <a:pt x="806" y="13317"/>
                      </a:cubicBezTo>
                      <a:cubicBezTo>
                        <a:pt x="-1305" y="8518"/>
                        <a:pt x="874" y="2917"/>
                        <a:pt x="5673" y="806"/>
                      </a:cubicBezTo>
                      <a:cubicBezTo>
                        <a:pt x="10472" y="-1305"/>
                        <a:pt x="16073" y="874"/>
                        <a:pt x="18184" y="5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50" name="Figura"/>
                <p:cNvSpPr/>
                <p:nvPr/>
              </p:nvSpPr>
              <p:spPr>
                <a:xfrm>
                  <a:off x="-1" y="0"/>
                  <a:ext cx="6677218" cy="65703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990" h="18990" extrusionOk="0">
                      <a:moveTo>
                        <a:pt x="18184" y="5673"/>
                      </a:moveTo>
                      <a:cubicBezTo>
                        <a:pt x="20295" y="10472"/>
                        <a:pt x="18116" y="16073"/>
                        <a:pt x="13317" y="18184"/>
                      </a:cubicBezTo>
                      <a:cubicBezTo>
                        <a:pt x="8518" y="20295"/>
                        <a:pt x="2917" y="18116"/>
                        <a:pt x="806" y="13317"/>
                      </a:cubicBezTo>
                      <a:cubicBezTo>
                        <a:pt x="-1305" y="8518"/>
                        <a:pt x="874" y="2917"/>
                        <a:pt x="5673" y="806"/>
                      </a:cubicBezTo>
                      <a:cubicBezTo>
                        <a:pt x="10472" y="-1305"/>
                        <a:pt x="16073" y="874"/>
                        <a:pt x="18184" y="5673"/>
                      </a:cubicBezTo>
                      <a:close/>
                    </a:path>
                  </a:pathLst>
                </a:custGeom>
                <a:noFill/>
                <a:ln w="50800" cap="flat">
                  <a:solidFill>
                    <a:srgbClr val="FFFFFF"/>
                  </a:solidFill>
                  <a:prstDash val="solid"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</p:grpSp>
          <p:grpSp>
            <p:nvGrpSpPr>
              <p:cNvPr id="56" name="Agrupar"/>
              <p:cNvGrpSpPr/>
              <p:nvPr/>
            </p:nvGrpSpPr>
            <p:grpSpPr>
              <a:xfrm>
                <a:off x="1853609" y="1547634"/>
                <a:ext cx="2969999" cy="3065782"/>
                <a:chOff x="0" y="0"/>
                <a:chExt cx="2969998" cy="3065781"/>
              </a:xfrm>
            </p:grpSpPr>
            <p:sp>
              <p:nvSpPr>
                <p:cNvPr id="52" name="Figura"/>
                <p:cNvSpPr/>
                <p:nvPr/>
              </p:nvSpPr>
              <p:spPr>
                <a:xfrm>
                  <a:off x="0" y="862257"/>
                  <a:ext cx="2969999" cy="22035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813" y="5635"/>
                      </a:moveTo>
                      <a:cubicBezTo>
                        <a:pt x="19198" y="5635"/>
                        <a:pt x="19510" y="6055"/>
                        <a:pt x="19510" y="6574"/>
                      </a:cubicBezTo>
                      <a:lnTo>
                        <a:pt x="20206" y="6574"/>
                      </a:lnTo>
                      <a:lnTo>
                        <a:pt x="20206" y="1878"/>
                      </a:lnTo>
                      <a:lnTo>
                        <a:pt x="18813" y="1878"/>
                      </a:lnTo>
                      <a:lnTo>
                        <a:pt x="18813" y="0"/>
                      </a:lnTo>
                      <a:lnTo>
                        <a:pt x="20206" y="0"/>
                      </a:lnTo>
                      <a:lnTo>
                        <a:pt x="20903" y="0"/>
                      </a:lnTo>
                      <a:lnTo>
                        <a:pt x="20903" y="1878"/>
                      </a:lnTo>
                      <a:lnTo>
                        <a:pt x="20903" y="6574"/>
                      </a:lnTo>
                      <a:lnTo>
                        <a:pt x="20903" y="8452"/>
                      </a:lnTo>
                      <a:lnTo>
                        <a:pt x="20903" y="9391"/>
                      </a:lnTo>
                      <a:lnTo>
                        <a:pt x="19510" y="9391"/>
                      </a:lnTo>
                      <a:lnTo>
                        <a:pt x="19510" y="10331"/>
                      </a:lnTo>
                      <a:cubicBezTo>
                        <a:pt x="19510" y="10849"/>
                        <a:pt x="19198" y="11269"/>
                        <a:pt x="18813" y="11269"/>
                      </a:cubicBezTo>
                      <a:lnTo>
                        <a:pt x="21600" y="16905"/>
                      </a:lnTo>
                      <a:lnTo>
                        <a:pt x="20903" y="21600"/>
                      </a:lnTo>
                      <a:lnTo>
                        <a:pt x="697" y="21600"/>
                      </a:lnTo>
                      <a:lnTo>
                        <a:pt x="0" y="16905"/>
                      </a:lnTo>
                      <a:lnTo>
                        <a:pt x="2787" y="11269"/>
                      </a:lnTo>
                      <a:cubicBezTo>
                        <a:pt x="2787" y="11269"/>
                        <a:pt x="2090" y="11285"/>
                        <a:pt x="2090" y="10331"/>
                      </a:cubicBezTo>
                      <a:lnTo>
                        <a:pt x="2090" y="9391"/>
                      </a:lnTo>
                      <a:lnTo>
                        <a:pt x="1394" y="9391"/>
                      </a:lnTo>
                      <a:lnTo>
                        <a:pt x="1394" y="10331"/>
                      </a:lnTo>
                      <a:lnTo>
                        <a:pt x="0" y="10331"/>
                      </a:lnTo>
                      <a:lnTo>
                        <a:pt x="0" y="6574"/>
                      </a:lnTo>
                      <a:lnTo>
                        <a:pt x="1394" y="6574"/>
                      </a:lnTo>
                      <a:lnTo>
                        <a:pt x="1394" y="7513"/>
                      </a:lnTo>
                      <a:lnTo>
                        <a:pt x="2090" y="7513"/>
                      </a:lnTo>
                      <a:lnTo>
                        <a:pt x="2090" y="6574"/>
                      </a:lnTo>
                      <a:cubicBezTo>
                        <a:pt x="2090" y="6055"/>
                        <a:pt x="2402" y="5635"/>
                        <a:pt x="2787" y="5635"/>
                      </a:cubicBezTo>
                      <a:cubicBezTo>
                        <a:pt x="2787" y="5635"/>
                        <a:pt x="18813" y="5635"/>
                        <a:pt x="18813" y="5635"/>
                      </a:cubicBezTo>
                      <a:close/>
                    </a:path>
                  </a:pathLst>
                </a:custGeom>
                <a:solidFill>
                  <a:srgbClr val="0D1E4F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53" name="Figura"/>
                <p:cNvSpPr/>
                <p:nvPr/>
              </p:nvSpPr>
              <p:spPr>
                <a:xfrm>
                  <a:off x="383225" y="2107740"/>
                  <a:ext cx="2182591" cy="47903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22" y="17279"/>
                      </a:moveTo>
                      <a:cubicBezTo>
                        <a:pt x="2208" y="17279"/>
                        <a:pt x="2844" y="18247"/>
                        <a:pt x="2844" y="19439"/>
                      </a:cubicBezTo>
                      <a:cubicBezTo>
                        <a:pt x="2844" y="20633"/>
                        <a:pt x="2208" y="21600"/>
                        <a:pt x="1422" y="21600"/>
                      </a:cubicBezTo>
                      <a:cubicBezTo>
                        <a:pt x="637" y="21600"/>
                        <a:pt x="0" y="20633"/>
                        <a:pt x="0" y="19439"/>
                      </a:cubicBezTo>
                      <a:cubicBezTo>
                        <a:pt x="0" y="18247"/>
                        <a:pt x="637" y="17279"/>
                        <a:pt x="1422" y="17279"/>
                      </a:cubicBezTo>
                      <a:close/>
                      <a:moveTo>
                        <a:pt x="18281" y="0"/>
                      </a:moveTo>
                      <a:cubicBezTo>
                        <a:pt x="19067" y="0"/>
                        <a:pt x="19704" y="967"/>
                        <a:pt x="19704" y="2159"/>
                      </a:cubicBezTo>
                      <a:cubicBezTo>
                        <a:pt x="19704" y="3352"/>
                        <a:pt x="19067" y="4319"/>
                        <a:pt x="18281" y="4319"/>
                      </a:cubicBezTo>
                      <a:cubicBezTo>
                        <a:pt x="17496" y="4319"/>
                        <a:pt x="16859" y="3352"/>
                        <a:pt x="16859" y="2159"/>
                      </a:cubicBezTo>
                      <a:cubicBezTo>
                        <a:pt x="16859" y="967"/>
                        <a:pt x="17496" y="0"/>
                        <a:pt x="18281" y="0"/>
                      </a:cubicBezTo>
                      <a:close/>
                      <a:moveTo>
                        <a:pt x="14489" y="0"/>
                      </a:moveTo>
                      <a:cubicBezTo>
                        <a:pt x="15274" y="0"/>
                        <a:pt x="15911" y="967"/>
                        <a:pt x="15911" y="2159"/>
                      </a:cubicBezTo>
                      <a:cubicBezTo>
                        <a:pt x="15911" y="3352"/>
                        <a:pt x="15274" y="4319"/>
                        <a:pt x="14489" y="4319"/>
                      </a:cubicBezTo>
                      <a:cubicBezTo>
                        <a:pt x="13703" y="4319"/>
                        <a:pt x="13067" y="3352"/>
                        <a:pt x="13067" y="2159"/>
                      </a:cubicBezTo>
                      <a:cubicBezTo>
                        <a:pt x="13067" y="967"/>
                        <a:pt x="13703" y="0"/>
                        <a:pt x="14489" y="0"/>
                      </a:cubicBezTo>
                      <a:close/>
                      <a:moveTo>
                        <a:pt x="10696" y="0"/>
                      </a:moveTo>
                      <a:cubicBezTo>
                        <a:pt x="11482" y="0"/>
                        <a:pt x="12119" y="967"/>
                        <a:pt x="12119" y="2159"/>
                      </a:cubicBezTo>
                      <a:cubicBezTo>
                        <a:pt x="12119" y="3352"/>
                        <a:pt x="11482" y="4319"/>
                        <a:pt x="10696" y="4319"/>
                      </a:cubicBezTo>
                      <a:cubicBezTo>
                        <a:pt x="9911" y="4319"/>
                        <a:pt x="9274" y="3352"/>
                        <a:pt x="9274" y="2159"/>
                      </a:cubicBezTo>
                      <a:cubicBezTo>
                        <a:pt x="9274" y="967"/>
                        <a:pt x="9911" y="0"/>
                        <a:pt x="10696" y="0"/>
                      </a:cubicBezTo>
                      <a:close/>
                      <a:moveTo>
                        <a:pt x="6904" y="0"/>
                      </a:moveTo>
                      <a:cubicBezTo>
                        <a:pt x="7689" y="0"/>
                        <a:pt x="8326" y="967"/>
                        <a:pt x="8326" y="2159"/>
                      </a:cubicBezTo>
                      <a:cubicBezTo>
                        <a:pt x="8326" y="3352"/>
                        <a:pt x="7689" y="4319"/>
                        <a:pt x="6904" y="4319"/>
                      </a:cubicBezTo>
                      <a:cubicBezTo>
                        <a:pt x="6118" y="4319"/>
                        <a:pt x="5481" y="3352"/>
                        <a:pt x="5481" y="2159"/>
                      </a:cubicBezTo>
                      <a:cubicBezTo>
                        <a:pt x="5481" y="967"/>
                        <a:pt x="6118" y="0"/>
                        <a:pt x="6904" y="0"/>
                      </a:cubicBezTo>
                      <a:close/>
                      <a:moveTo>
                        <a:pt x="3111" y="0"/>
                      </a:moveTo>
                      <a:cubicBezTo>
                        <a:pt x="3897" y="0"/>
                        <a:pt x="4533" y="967"/>
                        <a:pt x="4533" y="2159"/>
                      </a:cubicBezTo>
                      <a:cubicBezTo>
                        <a:pt x="4533" y="3352"/>
                        <a:pt x="3897" y="4319"/>
                        <a:pt x="3111" y="4319"/>
                      </a:cubicBezTo>
                      <a:cubicBezTo>
                        <a:pt x="2326" y="4319"/>
                        <a:pt x="1689" y="3352"/>
                        <a:pt x="1689" y="2159"/>
                      </a:cubicBezTo>
                      <a:cubicBezTo>
                        <a:pt x="1689" y="967"/>
                        <a:pt x="2326" y="0"/>
                        <a:pt x="3111" y="0"/>
                      </a:cubicBezTo>
                      <a:close/>
                      <a:moveTo>
                        <a:pt x="19230" y="8639"/>
                      </a:moveTo>
                      <a:cubicBezTo>
                        <a:pt x="20015" y="8639"/>
                        <a:pt x="20652" y="9606"/>
                        <a:pt x="20652" y="10800"/>
                      </a:cubicBezTo>
                      <a:cubicBezTo>
                        <a:pt x="20652" y="11993"/>
                        <a:pt x="20015" y="12959"/>
                        <a:pt x="19230" y="12959"/>
                      </a:cubicBezTo>
                      <a:cubicBezTo>
                        <a:pt x="18444" y="12959"/>
                        <a:pt x="17807" y="11993"/>
                        <a:pt x="17807" y="10800"/>
                      </a:cubicBezTo>
                      <a:cubicBezTo>
                        <a:pt x="17807" y="9606"/>
                        <a:pt x="18444" y="8639"/>
                        <a:pt x="19230" y="8639"/>
                      </a:cubicBezTo>
                      <a:close/>
                      <a:moveTo>
                        <a:pt x="14963" y="8639"/>
                      </a:moveTo>
                      <a:cubicBezTo>
                        <a:pt x="15748" y="8639"/>
                        <a:pt x="16385" y="9606"/>
                        <a:pt x="16385" y="10800"/>
                      </a:cubicBezTo>
                      <a:cubicBezTo>
                        <a:pt x="16385" y="11993"/>
                        <a:pt x="15748" y="12959"/>
                        <a:pt x="14963" y="12959"/>
                      </a:cubicBezTo>
                      <a:cubicBezTo>
                        <a:pt x="14178" y="12959"/>
                        <a:pt x="13541" y="11993"/>
                        <a:pt x="13541" y="10800"/>
                      </a:cubicBezTo>
                      <a:cubicBezTo>
                        <a:pt x="13541" y="9606"/>
                        <a:pt x="14178" y="8639"/>
                        <a:pt x="14963" y="8639"/>
                      </a:cubicBezTo>
                      <a:close/>
                      <a:moveTo>
                        <a:pt x="10696" y="8639"/>
                      </a:moveTo>
                      <a:cubicBezTo>
                        <a:pt x="11482" y="8639"/>
                        <a:pt x="12119" y="9606"/>
                        <a:pt x="12119" y="10800"/>
                      </a:cubicBezTo>
                      <a:cubicBezTo>
                        <a:pt x="12119" y="11993"/>
                        <a:pt x="11482" y="12959"/>
                        <a:pt x="10696" y="12959"/>
                      </a:cubicBezTo>
                      <a:cubicBezTo>
                        <a:pt x="9911" y="12959"/>
                        <a:pt x="9274" y="11993"/>
                        <a:pt x="9274" y="10800"/>
                      </a:cubicBezTo>
                      <a:cubicBezTo>
                        <a:pt x="9274" y="9606"/>
                        <a:pt x="9911" y="8639"/>
                        <a:pt x="10696" y="8639"/>
                      </a:cubicBezTo>
                      <a:close/>
                      <a:moveTo>
                        <a:pt x="6459" y="8639"/>
                      </a:moveTo>
                      <a:cubicBezTo>
                        <a:pt x="7245" y="8639"/>
                        <a:pt x="7881" y="9606"/>
                        <a:pt x="7881" y="10800"/>
                      </a:cubicBezTo>
                      <a:cubicBezTo>
                        <a:pt x="7881" y="11993"/>
                        <a:pt x="7245" y="12959"/>
                        <a:pt x="6459" y="12959"/>
                      </a:cubicBezTo>
                      <a:cubicBezTo>
                        <a:pt x="5674" y="12959"/>
                        <a:pt x="5037" y="11993"/>
                        <a:pt x="5037" y="10800"/>
                      </a:cubicBezTo>
                      <a:cubicBezTo>
                        <a:pt x="5037" y="9606"/>
                        <a:pt x="5674" y="8639"/>
                        <a:pt x="6459" y="8639"/>
                      </a:cubicBezTo>
                      <a:close/>
                      <a:moveTo>
                        <a:pt x="2163" y="8639"/>
                      </a:moveTo>
                      <a:cubicBezTo>
                        <a:pt x="2948" y="8639"/>
                        <a:pt x="3585" y="9606"/>
                        <a:pt x="3585" y="10800"/>
                      </a:cubicBezTo>
                      <a:cubicBezTo>
                        <a:pt x="3585" y="11993"/>
                        <a:pt x="2948" y="12959"/>
                        <a:pt x="2163" y="12959"/>
                      </a:cubicBezTo>
                      <a:cubicBezTo>
                        <a:pt x="1378" y="12959"/>
                        <a:pt x="741" y="11993"/>
                        <a:pt x="741" y="10800"/>
                      </a:cubicBezTo>
                      <a:cubicBezTo>
                        <a:pt x="741" y="9606"/>
                        <a:pt x="1378" y="8639"/>
                        <a:pt x="2163" y="8639"/>
                      </a:cubicBezTo>
                      <a:close/>
                      <a:moveTo>
                        <a:pt x="20178" y="17279"/>
                      </a:moveTo>
                      <a:cubicBezTo>
                        <a:pt x="20963" y="17279"/>
                        <a:pt x="21600" y="18247"/>
                        <a:pt x="21600" y="19439"/>
                      </a:cubicBezTo>
                      <a:cubicBezTo>
                        <a:pt x="21600" y="20633"/>
                        <a:pt x="20963" y="21600"/>
                        <a:pt x="20178" y="21600"/>
                      </a:cubicBezTo>
                      <a:cubicBezTo>
                        <a:pt x="19392" y="21600"/>
                        <a:pt x="18756" y="20633"/>
                        <a:pt x="18756" y="19439"/>
                      </a:cubicBezTo>
                      <a:cubicBezTo>
                        <a:pt x="18756" y="18247"/>
                        <a:pt x="19392" y="17279"/>
                        <a:pt x="20178" y="17279"/>
                      </a:cubicBezTo>
                      <a:close/>
                      <a:moveTo>
                        <a:pt x="15437" y="17279"/>
                      </a:moveTo>
                      <a:cubicBezTo>
                        <a:pt x="16222" y="17279"/>
                        <a:pt x="16859" y="18247"/>
                        <a:pt x="16859" y="19439"/>
                      </a:cubicBezTo>
                      <a:cubicBezTo>
                        <a:pt x="16859" y="20633"/>
                        <a:pt x="16222" y="21600"/>
                        <a:pt x="15437" y="21600"/>
                      </a:cubicBezTo>
                      <a:cubicBezTo>
                        <a:pt x="14652" y="21600"/>
                        <a:pt x="14015" y="20633"/>
                        <a:pt x="14015" y="19439"/>
                      </a:cubicBezTo>
                      <a:cubicBezTo>
                        <a:pt x="14015" y="18247"/>
                        <a:pt x="14652" y="17279"/>
                        <a:pt x="15437" y="17279"/>
                      </a:cubicBezTo>
                      <a:close/>
                      <a:moveTo>
                        <a:pt x="10696" y="17279"/>
                      </a:moveTo>
                      <a:cubicBezTo>
                        <a:pt x="11482" y="17279"/>
                        <a:pt x="12119" y="18247"/>
                        <a:pt x="12119" y="19439"/>
                      </a:cubicBezTo>
                      <a:cubicBezTo>
                        <a:pt x="12119" y="20633"/>
                        <a:pt x="11482" y="21600"/>
                        <a:pt x="10696" y="21600"/>
                      </a:cubicBezTo>
                      <a:cubicBezTo>
                        <a:pt x="9911" y="21600"/>
                        <a:pt x="9274" y="20633"/>
                        <a:pt x="9274" y="19439"/>
                      </a:cubicBezTo>
                      <a:cubicBezTo>
                        <a:pt x="9274" y="18247"/>
                        <a:pt x="9911" y="17279"/>
                        <a:pt x="10696" y="17279"/>
                      </a:cubicBezTo>
                      <a:close/>
                      <a:moveTo>
                        <a:pt x="5956" y="17279"/>
                      </a:moveTo>
                      <a:cubicBezTo>
                        <a:pt x="6741" y="17279"/>
                        <a:pt x="7378" y="18247"/>
                        <a:pt x="7378" y="19439"/>
                      </a:cubicBezTo>
                      <a:cubicBezTo>
                        <a:pt x="7378" y="20633"/>
                        <a:pt x="6741" y="21600"/>
                        <a:pt x="5956" y="21600"/>
                      </a:cubicBezTo>
                      <a:cubicBezTo>
                        <a:pt x="5170" y="21600"/>
                        <a:pt x="4533" y="20633"/>
                        <a:pt x="4533" y="19439"/>
                      </a:cubicBezTo>
                      <a:cubicBezTo>
                        <a:pt x="4533" y="18247"/>
                        <a:pt x="5170" y="17279"/>
                        <a:pt x="5956" y="17279"/>
                      </a:cubicBezTo>
                      <a:close/>
                    </a:path>
                  </a:pathLst>
                </a:custGeom>
                <a:solidFill>
                  <a:srgbClr val="F25D62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54" name="Figura"/>
                <p:cNvSpPr/>
                <p:nvPr/>
              </p:nvSpPr>
              <p:spPr>
                <a:xfrm>
                  <a:off x="574838" y="0"/>
                  <a:ext cx="1820323" cy="143709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908" y="0"/>
                      </a:moveTo>
                      <a:cubicBezTo>
                        <a:pt x="12527" y="0"/>
                        <a:pt x="0" y="0"/>
                        <a:pt x="0" y="0"/>
                      </a:cubicBezTo>
                      <a:lnTo>
                        <a:pt x="0" y="21600"/>
                      </a:lnTo>
                      <a:lnTo>
                        <a:pt x="21600" y="21600"/>
                      </a:lnTo>
                      <a:cubicBezTo>
                        <a:pt x="21600" y="21600"/>
                        <a:pt x="21600" y="10746"/>
                        <a:pt x="21600" y="7242"/>
                      </a:cubicBezTo>
                      <a:cubicBezTo>
                        <a:pt x="21600" y="7313"/>
                        <a:pt x="15895" y="0"/>
                        <a:pt x="1590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55" name="Figura"/>
                <p:cNvSpPr/>
                <p:nvPr/>
              </p:nvSpPr>
              <p:spPr>
                <a:xfrm>
                  <a:off x="670644" y="95806"/>
                  <a:ext cx="1628710" cy="13412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0" y="0"/>
                      </a:lnTo>
                      <a:lnTo>
                        <a:pt x="15247" y="0"/>
                      </a:lnTo>
                      <a:lnTo>
                        <a:pt x="15247" y="7714"/>
                      </a:lnTo>
                      <a:lnTo>
                        <a:pt x="21600" y="7648"/>
                      </a:lnTo>
                      <a:lnTo>
                        <a:pt x="21600" y="21600"/>
                      </a:lnTo>
                      <a:cubicBezTo>
                        <a:pt x="21600" y="21600"/>
                        <a:pt x="0" y="21600"/>
                        <a:pt x="0" y="21600"/>
                      </a:cubicBezTo>
                      <a:close/>
                    </a:path>
                  </a:pathLst>
                </a:custGeom>
                <a:solidFill>
                  <a:srgbClr val="E1E0E2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</p:grpSp>
        </p:grpSp>
        <p:grpSp>
          <p:nvGrpSpPr>
            <p:cNvPr id="88" name="Agrupar"/>
            <p:cNvGrpSpPr/>
            <p:nvPr/>
          </p:nvGrpSpPr>
          <p:grpSpPr>
            <a:xfrm>
              <a:off x="8772152" y="1383158"/>
              <a:ext cx="30809892" cy="7317833"/>
              <a:chOff x="0" y="0"/>
              <a:chExt cx="30809892" cy="7317831"/>
            </a:xfrm>
          </p:grpSpPr>
          <p:sp>
            <p:nvSpPr>
              <p:cNvPr id="58" name="Rectángulo redondeado"/>
              <p:cNvSpPr/>
              <p:nvPr/>
            </p:nvSpPr>
            <p:spPr>
              <a:xfrm>
                <a:off x="10818502" y="410371"/>
                <a:ext cx="9546862" cy="6907460"/>
              </a:xfrm>
              <a:prstGeom prst="roundRect">
                <a:avLst>
                  <a:gd name="adj" fmla="val 7694"/>
                </a:avLst>
              </a:prstGeom>
              <a:solidFill>
                <a:srgbClr val="D9DBDC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59" name="Rectángulo redondeado"/>
              <p:cNvSpPr/>
              <p:nvPr/>
            </p:nvSpPr>
            <p:spPr>
              <a:xfrm>
                <a:off x="21263030" y="410371"/>
                <a:ext cx="9546862" cy="6907460"/>
              </a:xfrm>
              <a:prstGeom prst="roundRect">
                <a:avLst>
                  <a:gd name="adj" fmla="val 7694"/>
                </a:avLst>
              </a:prstGeom>
              <a:solidFill>
                <a:srgbClr val="EAECEE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60" name="Rectángulo redondeado"/>
              <p:cNvSpPr/>
              <p:nvPr/>
            </p:nvSpPr>
            <p:spPr>
              <a:xfrm>
                <a:off x="518188" y="410371"/>
                <a:ext cx="9546862" cy="6907460"/>
              </a:xfrm>
              <a:prstGeom prst="roundRect">
                <a:avLst>
                  <a:gd name="adj" fmla="val 7694"/>
                </a:avLst>
              </a:prstGeom>
              <a:solidFill>
                <a:srgbClr val="EAECEE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61" name="XX"/>
              <p:cNvSpPr txBox="1"/>
              <p:nvPr/>
            </p:nvSpPr>
            <p:spPr>
              <a:xfrm>
                <a:off x="22446746" y="3287411"/>
                <a:ext cx="7179429" cy="868463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XX</a:t>
                </a:r>
              </a:p>
            </p:txBody>
          </p:sp>
          <p:sp>
            <p:nvSpPr>
              <p:cNvPr id="62" name="XXX"/>
              <p:cNvSpPr txBox="1"/>
              <p:nvPr/>
            </p:nvSpPr>
            <p:spPr>
              <a:xfrm>
                <a:off x="1293232" y="3242293"/>
                <a:ext cx="7996776" cy="1144340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7080" tIns="87080" rIns="87080" bIns="87080" numCol="1" anchor="ctr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XXX</a:t>
                </a:r>
              </a:p>
            </p:txBody>
          </p:sp>
          <p:sp>
            <p:nvSpPr>
              <p:cNvPr id="63" name="XXX"/>
              <p:cNvSpPr txBox="1"/>
              <p:nvPr/>
            </p:nvSpPr>
            <p:spPr>
              <a:xfrm>
                <a:off x="12221200" y="3242293"/>
                <a:ext cx="7179431" cy="1144340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7080" tIns="87080" rIns="87080" bIns="87080" numCol="1" anchor="ctr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XXX</a:t>
                </a:r>
              </a:p>
            </p:txBody>
          </p:sp>
          <p:sp>
            <p:nvSpPr>
              <p:cNvPr id="64" name="Óvalo"/>
              <p:cNvSpPr/>
              <p:nvPr/>
            </p:nvSpPr>
            <p:spPr>
              <a:xfrm>
                <a:off x="0" y="0"/>
                <a:ext cx="1604574" cy="1581445"/>
              </a:xfrm>
              <a:prstGeom prst="ellipse">
                <a:avLst/>
              </a:prstGeom>
              <a:solidFill>
                <a:srgbClr val="0D1E4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65" name="Óvalo"/>
              <p:cNvSpPr/>
              <p:nvPr/>
            </p:nvSpPr>
            <p:spPr>
              <a:xfrm>
                <a:off x="10546195" y="119260"/>
                <a:ext cx="1604574" cy="1581446"/>
              </a:xfrm>
              <a:prstGeom prst="ellipse">
                <a:avLst/>
              </a:prstGeom>
              <a:solidFill>
                <a:srgbClr val="0D1E4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66" name="Óvalo"/>
              <p:cNvSpPr/>
              <p:nvPr/>
            </p:nvSpPr>
            <p:spPr>
              <a:xfrm>
                <a:off x="20846507" y="68457"/>
                <a:ext cx="1604574" cy="1581446"/>
              </a:xfrm>
              <a:prstGeom prst="ellipse">
                <a:avLst/>
              </a:prstGeom>
              <a:solidFill>
                <a:srgbClr val="0D1E4F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grpSp>
            <p:nvGrpSpPr>
              <p:cNvPr id="73" name="Agrupar"/>
              <p:cNvGrpSpPr/>
              <p:nvPr/>
            </p:nvGrpSpPr>
            <p:grpSpPr>
              <a:xfrm>
                <a:off x="441776" y="410371"/>
                <a:ext cx="721023" cy="726304"/>
                <a:chOff x="0" y="0"/>
                <a:chExt cx="721022" cy="726302"/>
              </a:xfrm>
            </p:grpSpPr>
            <p:sp>
              <p:nvSpPr>
                <p:cNvPr id="67" name="Figura"/>
                <p:cNvSpPr/>
                <p:nvPr/>
              </p:nvSpPr>
              <p:spPr>
                <a:xfrm>
                  <a:off x="0" y="701485"/>
                  <a:ext cx="701486" cy="229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25" y="0"/>
                      </a:moveTo>
                      <a:lnTo>
                        <a:pt x="21600" y="21091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ubicBezTo>
                        <a:pt x="0" y="21600"/>
                        <a:pt x="625" y="0"/>
                        <a:pt x="625" y="0"/>
                      </a:cubicBezTo>
                      <a:close/>
                    </a:path>
                  </a:pathLst>
                </a:custGeom>
                <a:solidFill>
                  <a:srgbClr val="73747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68" name="Figura"/>
                <p:cNvSpPr/>
                <p:nvPr/>
              </p:nvSpPr>
              <p:spPr>
                <a:xfrm>
                  <a:off x="497828" y="-1"/>
                  <a:ext cx="223195" cy="2227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467" h="19447" extrusionOk="0">
                      <a:moveTo>
                        <a:pt x="17745" y="1766"/>
                      </a:moveTo>
                      <a:cubicBezTo>
                        <a:pt x="13829" y="-2153"/>
                        <a:pt x="7908" y="1674"/>
                        <a:pt x="7908" y="1674"/>
                      </a:cubicBezTo>
                      <a:lnTo>
                        <a:pt x="0" y="9588"/>
                      </a:lnTo>
                      <a:lnTo>
                        <a:pt x="9886" y="19447"/>
                      </a:lnTo>
                      <a:lnTo>
                        <a:pt x="17776" y="11551"/>
                      </a:lnTo>
                      <a:cubicBezTo>
                        <a:pt x="17776" y="11551"/>
                        <a:pt x="21600" y="5624"/>
                        <a:pt x="17745" y="1766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69" name="Figura"/>
                <p:cNvSpPr/>
                <p:nvPr/>
              </p:nvSpPr>
              <p:spPr>
                <a:xfrm>
                  <a:off x="-1" y="543085"/>
                  <a:ext cx="184625" cy="1832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91" h="21600" extrusionOk="0">
                      <a:moveTo>
                        <a:pt x="21591" y="2970"/>
                      </a:moveTo>
                      <a:cubicBezTo>
                        <a:pt x="21591" y="1422"/>
                        <a:pt x="21198" y="175"/>
                        <a:pt x="21198" y="175"/>
                      </a:cubicBezTo>
                      <a:cubicBezTo>
                        <a:pt x="21198" y="175"/>
                        <a:pt x="20180" y="0"/>
                        <a:pt x="18821" y="0"/>
                      </a:cubicBezTo>
                      <a:cubicBezTo>
                        <a:pt x="16133" y="0"/>
                        <a:pt x="8090" y="228"/>
                        <a:pt x="8090" y="228"/>
                      </a:cubicBezTo>
                      <a:lnTo>
                        <a:pt x="8059" y="258"/>
                      </a:lnTo>
                      <a:cubicBezTo>
                        <a:pt x="8059" y="258"/>
                        <a:pt x="120" y="21600"/>
                        <a:pt x="0" y="21463"/>
                      </a:cubicBezTo>
                      <a:cubicBezTo>
                        <a:pt x="-9" y="21452"/>
                        <a:pt x="120" y="21600"/>
                        <a:pt x="120" y="21600"/>
                      </a:cubicBezTo>
                      <a:lnTo>
                        <a:pt x="6390" y="19022"/>
                      </a:lnTo>
                      <a:cubicBezTo>
                        <a:pt x="12662" y="16713"/>
                        <a:pt x="21291" y="13597"/>
                        <a:pt x="21291" y="13597"/>
                      </a:cubicBezTo>
                      <a:cubicBezTo>
                        <a:pt x="21291" y="10943"/>
                        <a:pt x="21591" y="5756"/>
                        <a:pt x="21591" y="2970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0" name="Figura"/>
                <p:cNvSpPr/>
                <p:nvPr/>
              </p:nvSpPr>
              <p:spPr>
                <a:xfrm>
                  <a:off x="79200" y="113142"/>
                  <a:ext cx="542876" cy="5429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491" y="21600"/>
                      </a:moveTo>
                      <a:lnTo>
                        <a:pt x="21600" y="4493"/>
                      </a:lnTo>
                      <a:lnTo>
                        <a:pt x="20697" y="3595"/>
                      </a:lnTo>
                      <a:lnTo>
                        <a:pt x="17996" y="895"/>
                      </a:lnTo>
                      <a:lnTo>
                        <a:pt x="17090" y="0"/>
                      </a:lnTo>
                      <a:lnTo>
                        <a:pt x="0" y="17089"/>
                      </a:lnTo>
                      <a:lnTo>
                        <a:pt x="1790" y="17099"/>
                      </a:lnTo>
                      <a:cubicBezTo>
                        <a:pt x="1790" y="17099"/>
                        <a:pt x="2739" y="17012"/>
                        <a:pt x="3654" y="17012"/>
                      </a:cubicBezTo>
                      <a:cubicBezTo>
                        <a:pt x="4117" y="17012"/>
                        <a:pt x="4463" y="17071"/>
                        <a:pt x="4463" y="17071"/>
                      </a:cubicBezTo>
                      <a:cubicBezTo>
                        <a:pt x="4463" y="17071"/>
                        <a:pt x="4597" y="17492"/>
                        <a:pt x="4597" y="18014"/>
                      </a:cubicBezTo>
                      <a:cubicBezTo>
                        <a:pt x="4597" y="18954"/>
                        <a:pt x="4491" y="19800"/>
                        <a:pt x="4491" y="19800"/>
                      </a:cubicBezTo>
                      <a:cubicBezTo>
                        <a:pt x="4491" y="19800"/>
                        <a:pt x="4491" y="20705"/>
                        <a:pt x="4491" y="21600"/>
                      </a:cubicBezTo>
                      <a:close/>
                    </a:path>
                  </a:pathLst>
                </a:custGeom>
                <a:solidFill>
                  <a:srgbClr val="F25D62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1" name="Figura"/>
                <p:cNvSpPr/>
                <p:nvPr/>
              </p:nvSpPr>
              <p:spPr>
                <a:xfrm>
                  <a:off x="520457" y="67885"/>
                  <a:ext cx="135772" cy="1357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10801"/>
                      </a:lnTo>
                      <a:lnTo>
                        <a:pt x="10800" y="21600"/>
                      </a:lnTo>
                      <a:lnTo>
                        <a:pt x="0" y="10801"/>
                      </a:lnTo>
                      <a:cubicBezTo>
                        <a:pt x="0" y="10801"/>
                        <a:pt x="10800" y="0"/>
                        <a:pt x="10800" y="0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2" name="Figura"/>
                <p:cNvSpPr/>
                <p:nvPr/>
              </p:nvSpPr>
              <p:spPr>
                <a:xfrm>
                  <a:off x="67885" y="543085"/>
                  <a:ext cx="116503" cy="1160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342" extrusionOk="0">
                      <a:moveTo>
                        <a:pt x="0" y="17047"/>
                      </a:moveTo>
                      <a:lnTo>
                        <a:pt x="8522" y="402"/>
                      </a:lnTo>
                      <a:cubicBezTo>
                        <a:pt x="8522" y="402"/>
                        <a:pt x="12945" y="0"/>
                        <a:pt x="17208" y="0"/>
                      </a:cubicBezTo>
                      <a:cubicBezTo>
                        <a:pt x="19363" y="0"/>
                        <a:pt x="20977" y="272"/>
                        <a:pt x="20977" y="272"/>
                      </a:cubicBezTo>
                      <a:cubicBezTo>
                        <a:pt x="20977" y="272"/>
                        <a:pt x="21600" y="2219"/>
                        <a:pt x="21600" y="4632"/>
                      </a:cubicBezTo>
                      <a:cubicBezTo>
                        <a:pt x="21600" y="8978"/>
                        <a:pt x="21108" y="12886"/>
                        <a:pt x="21108" y="12886"/>
                      </a:cubicBezTo>
                      <a:cubicBezTo>
                        <a:pt x="21108" y="12886"/>
                        <a:pt x="4195" y="21600"/>
                        <a:pt x="4195" y="21336"/>
                      </a:cubicBezTo>
                      <a:cubicBezTo>
                        <a:pt x="4195" y="17303"/>
                        <a:pt x="0" y="17047"/>
                        <a:pt x="0" y="17047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</p:grpSp>
          <p:grpSp>
            <p:nvGrpSpPr>
              <p:cNvPr id="80" name="Agrupar"/>
              <p:cNvGrpSpPr/>
              <p:nvPr/>
            </p:nvGrpSpPr>
            <p:grpSpPr>
              <a:xfrm>
                <a:off x="10987969" y="496028"/>
                <a:ext cx="721023" cy="726304"/>
                <a:chOff x="0" y="0"/>
                <a:chExt cx="721022" cy="726302"/>
              </a:xfrm>
            </p:grpSpPr>
            <p:sp>
              <p:nvSpPr>
                <p:cNvPr id="74" name="Figura"/>
                <p:cNvSpPr/>
                <p:nvPr/>
              </p:nvSpPr>
              <p:spPr>
                <a:xfrm>
                  <a:off x="0" y="701485"/>
                  <a:ext cx="701486" cy="229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25" y="0"/>
                      </a:moveTo>
                      <a:lnTo>
                        <a:pt x="21600" y="21091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ubicBezTo>
                        <a:pt x="0" y="21600"/>
                        <a:pt x="625" y="0"/>
                        <a:pt x="625" y="0"/>
                      </a:cubicBezTo>
                      <a:close/>
                    </a:path>
                  </a:pathLst>
                </a:custGeom>
                <a:solidFill>
                  <a:srgbClr val="73747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5" name="Figura"/>
                <p:cNvSpPr/>
                <p:nvPr/>
              </p:nvSpPr>
              <p:spPr>
                <a:xfrm>
                  <a:off x="497828" y="-1"/>
                  <a:ext cx="223195" cy="2227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467" h="19447" extrusionOk="0">
                      <a:moveTo>
                        <a:pt x="17745" y="1766"/>
                      </a:moveTo>
                      <a:cubicBezTo>
                        <a:pt x="13829" y="-2153"/>
                        <a:pt x="7908" y="1674"/>
                        <a:pt x="7908" y="1674"/>
                      </a:cubicBezTo>
                      <a:lnTo>
                        <a:pt x="0" y="9588"/>
                      </a:lnTo>
                      <a:lnTo>
                        <a:pt x="9886" y="19447"/>
                      </a:lnTo>
                      <a:lnTo>
                        <a:pt x="17776" y="11551"/>
                      </a:lnTo>
                      <a:cubicBezTo>
                        <a:pt x="17776" y="11551"/>
                        <a:pt x="21600" y="5624"/>
                        <a:pt x="17745" y="1766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6" name="Figura"/>
                <p:cNvSpPr/>
                <p:nvPr/>
              </p:nvSpPr>
              <p:spPr>
                <a:xfrm>
                  <a:off x="-1" y="543085"/>
                  <a:ext cx="184625" cy="1832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91" h="21600" extrusionOk="0">
                      <a:moveTo>
                        <a:pt x="21591" y="2970"/>
                      </a:moveTo>
                      <a:cubicBezTo>
                        <a:pt x="21591" y="1422"/>
                        <a:pt x="21198" y="175"/>
                        <a:pt x="21198" y="175"/>
                      </a:cubicBezTo>
                      <a:cubicBezTo>
                        <a:pt x="21198" y="175"/>
                        <a:pt x="20180" y="0"/>
                        <a:pt x="18821" y="0"/>
                      </a:cubicBezTo>
                      <a:cubicBezTo>
                        <a:pt x="16133" y="0"/>
                        <a:pt x="8090" y="228"/>
                        <a:pt x="8090" y="228"/>
                      </a:cubicBezTo>
                      <a:lnTo>
                        <a:pt x="8059" y="258"/>
                      </a:lnTo>
                      <a:cubicBezTo>
                        <a:pt x="8059" y="258"/>
                        <a:pt x="120" y="21600"/>
                        <a:pt x="0" y="21463"/>
                      </a:cubicBezTo>
                      <a:cubicBezTo>
                        <a:pt x="-9" y="21452"/>
                        <a:pt x="120" y="21600"/>
                        <a:pt x="120" y="21600"/>
                      </a:cubicBezTo>
                      <a:lnTo>
                        <a:pt x="6390" y="19022"/>
                      </a:lnTo>
                      <a:cubicBezTo>
                        <a:pt x="12662" y="16713"/>
                        <a:pt x="21291" y="13597"/>
                        <a:pt x="21291" y="13597"/>
                      </a:cubicBezTo>
                      <a:cubicBezTo>
                        <a:pt x="21291" y="10943"/>
                        <a:pt x="21591" y="5756"/>
                        <a:pt x="21591" y="2970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7" name="Figura"/>
                <p:cNvSpPr/>
                <p:nvPr/>
              </p:nvSpPr>
              <p:spPr>
                <a:xfrm>
                  <a:off x="79200" y="113142"/>
                  <a:ext cx="542876" cy="5429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491" y="21600"/>
                      </a:moveTo>
                      <a:lnTo>
                        <a:pt x="21600" y="4493"/>
                      </a:lnTo>
                      <a:lnTo>
                        <a:pt x="20697" y="3595"/>
                      </a:lnTo>
                      <a:lnTo>
                        <a:pt x="17996" y="895"/>
                      </a:lnTo>
                      <a:lnTo>
                        <a:pt x="17090" y="0"/>
                      </a:lnTo>
                      <a:lnTo>
                        <a:pt x="0" y="17089"/>
                      </a:lnTo>
                      <a:lnTo>
                        <a:pt x="1790" y="17099"/>
                      </a:lnTo>
                      <a:cubicBezTo>
                        <a:pt x="1790" y="17099"/>
                        <a:pt x="2739" y="17012"/>
                        <a:pt x="3654" y="17012"/>
                      </a:cubicBezTo>
                      <a:cubicBezTo>
                        <a:pt x="4117" y="17012"/>
                        <a:pt x="4463" y="17071"/>
                        <a:pt x="4463" y="17071"/>
                      </a:cubicBezTo>
                      <a:cubicBezTo>
                        <a:pt x="4463" y="17071"/>
                        <a:pt x="4597" y="17492"/>
                        <a:pt x="4597" y="18014"/>
                      </a:cubicBezTo>
                      <a:cubicBezTo>
                        <a:pt x="4597" y="18954"/>
                        <a:pt x="4491" y="19800"/>
                        <a:pt x="4491" y="19800"/>
                      </a:cubicBezTo>
                      <a:cubicBezTo>
                        <a:pt x="4491" y="19800"/>
                        <a:pt x="4491" y="20705"/>
                        <a:pt x="4491" y="21600"/>
                      </a:cubicBezTo>
                      <a:close/>
                    </a:path>
                  </a:pathLst>
                </a:custGeom>
                <a:solidFill>
                  <a:srgbClr val="F25D62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8" name="Figura"/>
                <p:cNvSpPr/>
                <p:nvPr/>
              </p:nvSpPr>
              <p:spPr>
                <a:xfrm>
                  <a:off x="520457" y="67885"/>
                  <a:ext cx="135772" cy="1357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10801"/>
                      </a:lnTo>
                      <a:lnTo>
                        <a:pt x="10800" y="21600"/>
                      </a:lnTo>
                      <a:lnTo>
                        <a:pt x="0" y="10801"/>
                      </a:lnTo>
                      <a:cubicBezTo>
                        <a:pt x="0" y="10801"/>
                        <a:pt x="10800" y="0"/>
                        <a:pt x="10800" y="0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79" name="Figura"/>
                <p:cNvSpPr/>
                <p:nvPr/>
              </p:nvSpPr>
              <p:spPr>
                <a:xfrm>
                  <a:off x="67885" y="543085"/>
                  <a:ext cx="116503" cy="1160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342" extrusionOk="0">
                      <a:moveTo>
                        <a:pt x="0" y="17047"/>
                      </a:moveTo>
                      <a:lnTo>
                        <a:pt x="8522" y="402"/>
                      </a:lnTo>
                      <a:cubicBezTo>
                        <a:pt x="8522" y="402"/>
                        <a:pt x="12945" y="0"/>
                        <a:pt x="17208" y="0"/>
                      </a:cubicBezTo>
                      <a:cubicBezTo>
                        <a:pt x="19363" y="0"/>
                        <a:pt x="20977" y="272"/>
                        <a:pt x="20977" y="272"/>
                      </a:cubicBezTo>
                      <a:cubicBezTo>
                        <a:pt x="20977" y="272"/>
                        <a:pt x="21600" y="2219"/>
                        <a:pt x="21600" y="4632"/>
                      </a:cubicBezTo>
                      <a:cubicBezTo>
                        <a:pt x="21600" y="8978"/>
                        <a:pt x="21108" y="12886"/>
                        <a:pt x="21108" y="12886"/>
                      </a:cubicBezTo>
                      <a:cubicBezTo>
                        <a:pt x="21108" y="12886"/>
                        <a:pt x="4195" y="21600"/>
                        <a:pt x="4195" y="21336"/>
                      </a:cubicBezTo>
                      <a:cubicBezTo>
                        <a:pt x="4195" y="17303"/>
                        <a:pt x="0" y="17047"/>
                        <a:pt x="0" y="17047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</p:grpSp>
          <p:grpSp>
            <p:nvGrpSpPr>
              <p:cNvPr id="87" name="Agrupar"/>
              <p:cNvGrpSpPr/>
              <p:nvPr/>
            </p:nvGrpSpPr>
            <p:grpSpPr>
              <a:xfrm>
                <a:off x="21288281" y="427570"/>
                <a:ext cx="721024" cy="726304"/>
                <a:chOff x="0" y="0"/>
                <a:chExt cx="721022" cy="726302"/>
              </a:xfrm>
            </p:grpSpPr>
            <p:sp>
              <p:nvSpPr>
                <p:cNvPr id="81" name="Figura"/>
                <p:cNvSpPr/>
                <p:nvPr/>
              </p:nvSpPr>
              <p:spPr>
                <a:xfrm>
                  <a:off x="0" y="701485"/>
                  <a:ext cx="701486" cy="229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25" y="0"/>
                      </a:moveTo>
                      <a:lnTo>
                        <a:pt x="21600" y="21091"/>
                      </a:lnTo>
                      <a:lnTo>
                        <a:pt x="21600" y="21600"/>
                      </a:lnTo>
                      <a:lnTo>
                        <a:pt x="0" y="21600"/>
                      </a:lnTo>
                      <a:cubicBezTo>
                        <a:pt x="0" y="21600"/>
                        <a:pt x="625" y="0"/>
                        <a:pt x="625" y="0"/>
                      </a:cubicBezTo>
                      <a:close/>
                    </a:path>
                  </a:pathLst>
                </a:custGeom>
                <a:solidFill>
                  <a:srgbClr val="73747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82" name="Figura"/>
                <p:cNvSpPr/>
                <p:nvPr/>
              </p:nvSpPr>
              <p:spPr>
                <a:xfrm>
                  <a:off x="497828" y="-1"/>
                  <a:ext cx="223195" cy="22278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467" h="19447" extrusionOk="0">
                      <a:moveTo>
                        <a:pt x="17745" y="1766"/>
                      </a:moveTo>
                      <a:cubicBezTo>
                        <a:pt x="13829" y="-2153"/>
                        <a:pt x="7908" y="1674"/>
                        <a:pt x="7908" y="1674"/>
                      </a:cubicBezTo>
                      <a:lnTo>
                        <a:pt x="0" y="9588"/>
                      </a:lnTo>
                      <a:lnTo>
                        <a:pt x="9886" y="19447"/>
                      </a:lnTo>
                      <a:lnTo>
                        <a:pt x="17776" y="11551"/>
                      </a:lnTo>
                      <a:cubicBezTo>
                        <a:pt x="17776" y="11551"/>
                        <a:pt x="21600" y="5624"/>
                        <a:pt x="17745" y="1766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83" name="Figura"/>
                <p:cNvSpPr/>
                <p:nvPr/>
              </p:nvSpPr>
              <p:spPr>
                <a:xfrm>
                  <a:off x="-1" y="543085"/>
                  <a:ext cx="184625" cy="1832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91" h="21600" extrusionOk="0">
                      <a:moveTo>
                        <a:pt x="21591" y="2970"/>
                      </a:moveTo>
                      <a:cubicBezTo>
                        <a:pt x="21591" y="1422"/>
                        <a:pt x="21198" y="175"/>
                        <a:pt x="21198" y="175"/>
                      </a:cubicBezTo>
                      <a:cubicBezTo>
                        <a:pt x="21198" y="175"/>
                        <a:pt x="20180" y="0"/>
                        <a:pt x="18821" y="0"/>
                      </a:cubicBezTo>
                      <a:cubicBezTo>
                        <a:pt x="16133" y="0"/>
                        <a:pt x="8090" y="228"/>
                        <a:pt x="8090" y="228"/>
                      </a:cubicBezTo>
                      <a:lnTo>
                        <a:pt x="8059" y="258"/>
                      </a:lnTo>
                      <a:cubicBezTo>
                        <a:pt x="8059" y="258"/>
                        <a:pt x="120" y="21600"/>
                        <a:pt x="0" y="21463"/>
                      </a:cubicBezTo>
                      <a:cubicBezTo>
                        <a:pt x="-9" y="21452"/>
                        <a:pt x="120" y="21600"/>
                        <a:pt x="120" y="21600"/>
                      </a:cubicBezTo>
                      <a:lnTo>
                        <a:pt x="6390" y="19022"/>
                      </a:lnTo>
                      <a:cubicBezTo>
                        <a:pt x="12662" y="16713"/>
                        <a:pt x="21291" y="13597"/>
                        <a:pt x="21291" y="13597"/>
                      </a:cubicBezTo>
                      <a:cubicBezTo>
                        <a:pt x="21291" y="10943"/>
                        <a:pt x="21591" y="5756"/>
                        <a:pt x="21591" y="2970"/>
                      </a:cubicBezTo>
                      <a:close/>
                    </a:path>
                  </a:pathLst>
                </a:custGeom>
                <a:solidFill>
                  <a:srgbClr val="BB9B84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84" name="Figura"/>
                <p:cNvSpPr/>
                <p:nvPr/>
              </p:nvSpPr>
              <p:spPr>
                <a:xfrm>
                  <a:off x="79200" y="113142"/>
                  <a:ext cx="542876" cy="5429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491" y="21600"/>
                      </a:moveTo>
                      <a:lnTo>
                        <a:pt x="21600" y="4493"/>
                      </a:lnTo>
                      <a:lnTo>
                        <a:pt x="20697" y="3595"/>
                      </a:lnTo>
                      <a:lnTo>
                        <a:pt x="17996" y="895"/>
                      </a:lnTo>
                      <a:lnTo>
                        <a:pt x="17090" y="0"/>
                      </a:lnTo>
                      <a:lnTo>
                        <a:pt x="0" y="17089"/>
                      </a:lnTo>
                      <a:lnTo>
                        <a:pt x="1790" y="17099"/>
                      </a:lnTo>
                      <a:cubicBezTo>
                        <a:pt x="1790" y="17099"/>
                        <a:pt x="2739" y="17012"/>
                        <a:pt x="3654" y="17012"/>
                      </a:cubicBezTo>
                      <a:cubicBezTo>
                        <a:pt x="4117" y="17012"/>
                        <a:pt x="4463" y="17071"/>
                        <a:pt x="4463" y="17071"/>
                      </a:cubicBezTo>
                      <a:cubicBezTo>
                        <a:pt x="4463" y="17071"/>
                        <a:pt x="4597" y="17492"/>
                        <a:pt x="4597" y="18014"/>
                      </a:cubicBezTo>
                      <a:cubicBezTo>
                        <a:pt x="4597" y="18954"/>
                        <a:pt x="4491" y="19800"/>
                        <a:pt x="4491" y="19800"/>
                      </a:cubicBezTo>
                      <a:cubicBezTo>
                        <a:pt x="4491" y="19800"/>
                        <a:pt x="4491" y="20705"/>
                        <a:pt x="4491" y="21600"/>
                      </a:cubicBezTo>
                      <a:close/>
                    </a:path>
                  </a:pathLst>
                </a:custGeom>
                <a:solidFill>
                  <a:srgbClr val="F25D62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85" name="Figura"/>
                <p:cNvSpPr/>
                <p:nvPr/>
              </p:nvSpPr>
              <p:spPr>
                <a:xfrm>
                  <a:off x="520457" y="67885"/>
                  <a:ext cx="135772" cy="13578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21600" y="10801"/>
                      </a:lnTo>
                      <a:lnTo>
                        <a:pt x="10800" y="21600"/>
                      </a:lnTo>
                      <a:lnTo>
                        <a:pt x="0" y="10801"/>
                      </a:lnTo>
                      <a:cubicBezTo>
                        <a:pt x="0" y="10801"/>
                        <a:pt x="10800" y="0"/>
                        <a:pt x="10800" y="0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  <p:sp>
              <p:nvSpPr>
                <p:cNvPr id="86" name="Figura"/>
                <p:cNvSpPr/>
                <p:nvPr/>
              </p:nvSpPr>
              <p:spPr>
                <a:xfrm>
                  <a:off x="67885" y="543085"/>
                  <a:ext cx="116503" cy="1160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342" extrusionOk="0">
                      <a:moveTo>
                        <a:pt x="0" y="17047"/>
                      </a:moveTo>
                      <a:lnTo>
                        <a:pt x="8522" y="402"/>
                      </a:lnTo>
                      <a:cubicBezTo>
                        <a:pt x="8522" y="402"/>
                        <a:pt x="12945" y="0"/>
                        <a:pt x="17208" y="0"/>
                      </a:cubicBezTo>
                      <a:cubicBezTo>
                        <a:pt x="19363" y="0"/>
                        <a:pt x="20977" y="272"/>
                        <a:pt x="20977" y="272"/>
                      </a:cubicBezTo>
                      <a:cubicBezTo>
                        <a:pt x="20977" y="272"/>
                        <a:pt x="21600" y="2219"/>
                        <a:pt x="21600" y="4632"/>
                      </a:cubicBezTo>
                      <a:cubicBezTo>
                        <a:pt x="21600" y="8978"/>
                        <a:pt x="21108" y="12886"/>
                        <a:pt x="21108" y="12886"/>
                      </a:cubicBezTo>
                      <a:cubicBezTo>
                        <a:pt x="21108" y="12886"/>
                        <a:pt x="4195" y="21600"/>
                        <a:pt x="4195" y="21336"/>
                      </a:cubicBezTo>
                      <a:cubicBezTo>
                        <a:pt x="4195" y="17303"/>
                        <a:pt x="0" y="17047"/>
                        <a:pt x="0" y="17047"/>
                      </a:cubicBezTo>
                      <a:close/>
                    </a:path>
                  </a:pathLst>
                </a:custGeom>
                <a:solidFill>
                  <a:srgbClr val="EBC670"/>
                </a:solidFill>
                <a:ln w="25400" cap="flat">
                  <a:noFill/>
                  <a:miter lim="400000"/>
                </a:ln>
                <a:effectLst/>
              </p:spPr>
              <p:txBody>
                <a:bodyPr wrap="square" lIns="24287" tIns="24287" rIns="24287" bIns="24287" numCol="1" anchor="ctr">
                  <a:noAutofit/>
                </a:bodyPr>
                <a:lstStyle/>
                <a:p>
                  <a:pPr defTabSz="291465">
                    <a:defRPr sz="3000"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</a:defRPr>
                  </a:pPr>
                  <a:endParaRPr sz="1913"/>
                </a:p>
              </p:txBody>
            </p:sp>
          </p:grpSp>
        </p:grpSp>
        <p:grpSp>
          <p:nvGrpSpPr>
            <p:cNvPr id="95" name="Agrupar"/>
            <p:cNvGrpSpPr/>
            <p:nvPr/>
          </p:nvGrpSpPr>
          <p:grpSpPr>
            <a:xfrm>
              <a:off x="42469339" y="5091106"/>
              <a:ext cx="3679391" cy="819028"/>
              <a:chOff x="0" y="0"/>
              <a:chExt cx="3679389" cy="819026"/>
            </a:xfrm>
          </p:grpSpPr>
          <p:sp>
            <p:nvSpPr>
              <p:cNvPr id="89" name="Óvalo"/>
              <p:cNvSpPr/>
              <p:nvPr/>
            </p:nvSpPr>
            <p:spPr>
              <a:xfrm rot="10800000">
                <a:off x="0" y="415875"/>
                <a:ext cx="414907" cy="403152"/>
              </a:xfrm>
              <a:prstGeom prst="ellipse">
                <a:avLst/>
              </a:pr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r" defTabSz="372428">
                  <a:defRPr sz="4200"/>
                </a:pPr>
                <a:endParaRPr sz="2678"/>
              </a:p>
            </p:txBody>
          </p:sp>
          <p:sp>
            <p:nvSpPr>
              <p:cNvPr id="90" name="Óvalo"/>
              <p:cNvSpPr/>
              <p:nvPr/>
            </p:nvSpPr>
            <p:spPr>
              <a:xfrm rot="10800000">
                <a:off x="669872" y="-1"/>
                <a:ext cx="414908" cy="403153"/>
              </a:xfrm>
              <a:prstGeom prst="ellipse">
                <a:avLst/>
              </a:pr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r" defTabSz="372428">
                  <a:defRPr sz="4200"/>
                </a:pPr>
                <a:endParaRPr sz="2678"/>
              </a:p>
            </p:txBody>
          </p:sp>
          <p:sp>
            <p:nvSpPr>
              <p:cNvPr id="91" name="Óvalo"/>
              <p:cNvSpPr/>
              <p:nvPr/>
            </p:nvSpPr>
            <p:spPr>
              <a:xfrm rot="10800000">
                <a:off x="1212747" y="415875"/>
                <a:ext cx="414908" cy="403152"/>
              </a:xfrm>
              <a:prstGeom prst="ellipse">
                <a:avLst/>
              </a:pr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r" defTabSz="372428">
                  <a:defRPr sz="4200"/>
                </a:pPr>
                <a:endParaRPr sz="2678"/>
              </a:p>
            </p:txBody>
          </p:sp>
          <p:sp>
            <p:nvSpPr>
              <p:cNvPr id="92" name="Óvalo"/>
              <p:cNvSpPr/>
              <p:nvPr/>
            </p:nvSpPr>
            <p:spPr>
              <a:xfrm flipH="1">
                <a:off x="2051735" y="0"/>
                <a:ext cx="414908" cy="403152"/>
              </a:xfrm>
              <a:prstGeom prst="ellipse">
                <a:avLst/>
              </a:pr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r" defTabSz="372428">
                  <a:defRPr sz="4200"/>
                </a:pPr>
                <a:endParaRPr sz="2678"/>
              </a:p>
            </p:txBody>
          </p:sp>
          <p:sp>
            <p:nvSpPr>
              <p:cNvPr id="93" name="Óvalo"/>
              <p:cNvSpPr/>
              <p:nvPr/>
            </p:nvSpPr>
            <p:spPr>
              <a:xfrm flipH="1">
                <a:off x="2721610" y="415875"/>
                <a:ext cx="414908" cy="403152"/>
              </a:xfrm>
              <a:prstGeom prst="ellipse">
                <a:avLst/>
              </a:pr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r" defTabSz="372428">
                  <a:defRPr sz="4200"/>
                </a:pPr>
                <a:endParaRPr sz="2678"/>
              </a:p>
            </p:txBody>
          </p:sp>
          <p:sp>
            <p:nvSpPr>
              <p:cNvPr id="94" name="Óvalo"/>
              <p:cNvSpPr/>
              <p:nvPr/>
            </p:nvSpPr>
            <p:spPr>
              <a:xfrm flipH="1">
                <a:off x="3264482" y="0"/>
                <a:ext cx="414908" cy="403152"/>
              </a:xfrm>
              <a:prstGeom prst="ellipse">
                <a:avLst/>
              </a:prstGeom>
              <a:gradFill flip="none" rotWithShape="1">
                <a:gsLst>
                  <a:gs pos="0">
                    <a:srgbClr val="020445"/>
                  </a:gs>
                  <a:gs pos="100000">
                    <a:srgbClr val="141BD0"/>
                  </a:gs>
                </a:gsLst>
                <a:lin ang="5400000" scaled="0"/>
              </a:gra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algn="r" defTabSz="372428">
                  <a:defRPr sz="4200"/>
                </a:pPr>
                <a:endParaRPr sz="2678"/>
              </a:p>
            </p:txBody>
          </p:sp>
        </p:grpSp>
        <p:sp>
          <p:nvSpPr>
            <p:cNvPr id="96" name="Línea"/>
            <p:cNvSpPr/>
            <p:nvPr/>
          </p:nvSpPr>
          <p:spPr>
            <a:xfrm flipV="1">
              <a:off x="8069450" y="3135569"/>
              <a:ext cx="1" cy="5122070"/>
            </a:xfrm>
            <a:prstGeom prst="line">
              <a:avLst/>
            </a:prstGeom>
            <a:noFill/>
            <a:ln w="63500" cap="flat">
              <a:solidFill>
                <a:srgbClr val="0D1E4F"/>
              </a:solidFill>
              <a:prstDash val="solid"/>
              <a:miter lim="400000"/>
            </a:ln>
            <a:effectLst/>
          </p:spPr>
          <p:txBody>
            <a:bodyPr wrap="square" lIns="87080" tIns="87080" rIns="87080" bIns="87080" numCol="1" anchor="ctr">
              <a:noAutofit/>
            </a:bodyPr>
            <a:lstStyle/>
            <a:p>
              <a:pPr>
                <a:defRPr sz="26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7085"/>
            </a:p>
          </p:txBody>
        </p:sp>
        <p:sp>
          <p:nvSpPr>
            <p:cNvPr id="97" name="- Imagen -"/>
            <p:cNvSpPr txBox="1"/>
            <p:nvPr/>
          </p:nvSpPr>
          <p:spPr>
            <a:xfrm>
              <a:off x="40310646" y="3514386"/>
              <a:ext cx="7996776" cy="1144340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87080" tIns="87080" rIns="87080" bIns="87080" numCol="1" anchor="ctr">
              <a:spAutoFit/>
            </a:bodyPr>
            <a:lstStyle>
              <a:lvl1pPr defTabSz="584200">
                <a:lnSpc>
                  <a:spcPct val="90000"/>
                </a:lnSpc>
                <a:spcBef>
                  <a:spcPts val="2000"/>
                </a:spcBef>
                <a:defRPr sz="6100">
                  <a:latin typeface="Avenir Next Condensed Regular"/>
                  <a:ea typeface="Avenir Next Condensed Regular"/>
                  <a:cs typeface="Avenir Next Condensed Regular"/>
                  <a:sym typeface="Avenir Next Condensed Regular"/>
                </a:defRPr>
              </a:lvl1pPr>
            </a:lstStyle>
            <a:p>
              <a:r>
                <a:rPr sz="3889"/>
                <a:t> - Imagen -</a:t>
              </a:r>
            </a:p>
          </p:txBody>
        </p:sp>
      </p:grpSp>
      <p:sp>
        <p:nvSpPr>
          <p:cNvPr id="99" name="Línea"/>
          <p:cNvSpPr/>
          <p:nvPr/>
        </p:nvSpPr>
        <p:spPr>
          <a:xfrm>
            <a:off x="-33991" y="29722388"/>
            <a:ext cx="32399289" cy="1"/>
          </a:xfrm>
          <a:prstGeom prst="line">
            <a:avLst/>
          </a:prstGeom>
          <a:ln w="63500">
            <a:solidFill>
              <a:srgbClr val="0D1E4F"/>
            </a:solidFill>
            <a:miter lim="400000"/>
          </a:ln>
        </p:spPr>
        <p:txBody>
          <a:bodyPr lIns="87080" tIns="87080" rIns="87080" bIns="87080" anchor="ctr"/>
          <a:lstStyle/>
          <a:p>
            <a:pPr>
              <a:defRPr sz="26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7085"/>
          </a:p>
        </p:txBody>
      </p:sp>
      <p:sp>
        <p:nvSpPr>
          <p:cNvPr id="100" name="Línea"/>
          <p:cNvSpPr/>
          <p:nvPr/>
        </p:nvSpPr>
        <p:spPr>
          <a:xfrm flipV="1">
            <a:off x="16165653" y="29728452"/>
            <a:ext cx="1" cy="12009945"/>
          </a:xfrm>
          <a:prstGeom prst="line">
            <a:avLst/>
          </a:prstGeom>
          <a:ln w="63500">
            <a:solidFill>
              <a:srgbClr val="0D1E4F"/>
            </a:solidFill>
            <a:miter lim="400000"/>
          </a:ln>
        </p:spPr>
        <p:txBody>
          <a:bodyPr lIns="87080" tIns="87080" rIns="87080" bIns="87080" anchor="ctr"/>
          <a:lstStyle/>
          <a:p>
            <a:pPr>
              <a:defRPr sz="26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17085"/>
          </a:p>
        </p:txBody>
      </p:sp>
      <p:grpSp>
        <p:nvGrpSpPr>
          <p:cNvPr id="125" name="Agrupar"/>
          <p:cNvGrpSpPr/>
          <p:nvPr/>
        </p:nvGrpSpPr>
        <p:grpSpPr>
          <a:xfrm>
            <a:off x="1204245" y="22895500"/>
            <a:ext cx="30741967" cy="6129104"/>
            <a:chOff x="0" y="0"/>
            <a:chExt cx="48225527" cy="9614844"/>
          </a:xfrm>
        </p:grpSpPr>
        <p:grpSp>
          <p:nvGrpSpPr>
            <p:cNvPr id="123" name="Agrupar"/>
            <p:cNvGrpSpPr/>
            <p:nvPr/>
          </p:nvGrpSpPr>
          <p:grpSpPr>
            <a:xfrm>
              <a:off x="0" y="0"/>
              <a:ext cx="48225527" cy="9614844"/>
              <a:chOff x="0" y="0"/>
              <a:chExt cx="48225526" cy="9614843"/>
            </a:xfrm>
          </p:grpSpPr>
          <p:sp>
            <p:nvSpPr>
              <p:cNvPr id="101" name="Rectángulo redondeado"/>
              <p:cNvSpPr/>
              <p:nvPr/>
            </p:nvSpPr>
            <p:spPr>
              <a:xfrm>
                <a:off x="9298918" y="917643"/>
                <a:ext cx="30387721" cy="8697200"/>
              </a:xfrm>
              <a:prstGeom prst="roundRect">
                <a:avLst>
                  <a:gd name="adj" fmla="val 6111"/>
                </a:avLst>
              </a:prstGeom>
              <a:solidFill>
                <a:srgbClr val="EAECEE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102" name="MATERIALES Y MÉTODOS"/>
              <p:cNvSpPr txBox="1"/>
              <p:nvPr/>
            </p:nvSpPr>
            <p:spPr>
              <a:xfrm>
                <a:off x="543449" y="0"/>
                <a:ext cx="5590318" cy="233651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457200">
                  <a:lnSpc>
                    <a:spcPct val="80000"/>
                  </a:lnSpc>
                  <a:spcBef>
                    <a:spcPts val="5500"/>
                  </a:spcBef>
                  <a:defRPr sz="6100">
                    <a:solidFill>
                      <a:srgbClr val="0D1E4F"/>
                    </a:solidFill>
                    <a:latin typeface="Avenir Next Condensed Demi Bold"/>
                    <a:ea typeface="Avenir Next Condensed Demi Bold"/>
                    <a:cs typeface="Avenir Next Condensed Demi Bold"/>
                    <a:sym typeface="Avenir Next Condensed Demi Bold"/>
                  </a:defRPr>
                </a:lvl1pPr>
              </a:lstStyle>
              <a:p>
                <a:r>
                  <a:rPr sz="3889"/>
                  <a:t>MATERIALES Y MÉTODOS</a:t>
                </a:r>
              </a:p>
            </p:txBody>
          </p:sp>
          <p:grpSp>
            <p:nvGrpSpPr>
              <p:cNvPr id="112" name="Agrupar"/>
              <p:cNvGrpSpPr/>
              <p:nvPr/>
            </p:nvGrpSpPr>
            <p:grpSpPr>
              <a:xfrm>
                <a:off x="0" y="2381594"/>
                <a:ext cx="6677217" cy="6570341"/>
                <a:chOff x="0" y="0"/>
                <a:chExt cx="6677216" cy="6570340"/>
              </a:xfrm>
            </p:grpSpPr>
            <p:grpSp>
              <p:nvGrpSpPr>
                <p:cNvPr id="106" name="Agrupar"/>
                <p:cNvGrpSpPr/>
                <p:nvPr/>
              </p:nvGrpSpPr>
              <p:grpSpPr>
                <a:xfrm>
                  <a:off x="0" y="-1"/>
                  <a:ext cx="6677217" cy="6570342"/>
                  <a:chOff x="0" y="0"/>
                  <a:chExt cx="6677216" cy="6570340"/>
                </a:xfrm>
              </p:grpSpPr>
              <p:sp>
                <p:nvSpPr>
                  <p:cNvPr id="103" name="Figura"/>
                  <p:cNvSpPr/>
                  <p:nvPr/>
                </p:nvSpPr>
                <p:spPr>
                  <a:xfrm>
                    <a:off x="0" y="0"/>
                    <a:ext cx="6677196" cy="657033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8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20445"/>
                      </a:gs>
                      <a:gs pos="100000">
                        <a:srgbClr val="141BD0"/>
                      </a:gs>
                    </a:gsLst>
                    <a:lin ang="5400000" scaled="0"/>
                  </a:gra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04" name="Figura"/>
                  <p:cNvSpPr/>
                  <p:nvPr/>
                </p:nvSpPr>
                <p:spPr>
                  <a:xfrm>
                    <a:off x="756811" y="744701"/>
                    <a:ext cx="5209076" cy="512572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9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05" name="Figura"/>
                  <p:cNvSpPr/>
                  <p:nvPr/>
                </p:nvSpPr>
                <p:spPr>
                  <a:xfrm>
                    <a:off x="-1" y="0"/>
                    <a:ext cx="6677218" cy="657034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8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noFill/>
                  <a:ln w="50800" cap="flat">
                    <a:solidFill>
                      <a:srgbClr val="FFFFF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</p:grpSp>
            <p:grpSp>
              <p:nvGrpSpPr>
                <p:cNvPr id="111" name="Agrupar"/>
                <p:cNvGrpSpPr/>
                <p:nvPr/>
              </p:nvGrpSpPr>
              <p:grpSpPr>
                <a:xfrm>
                  <a:off x="1954006" y="2116912"/>
                  <a:ext cx="2769205" cy="2336517"/>
                  <a:chOff x="0" y="0"/>
                  <a:chExt cx="2769204" cy="2336515"/>
                </a:xfrm>
              </p:grpSpPr>
              <p:sp>
                <p:nvSpPr>
                  <p:cNvPr id="107" name="Figura"/>
                  <p:cNvSpPr/>
                  <p:nvPr/>
                </p:nvSpPr>
                <p:spPr>
                  <a:xfrm>
                    <a:off x="0" y="692301"/>
                    <a:ext cx="2769205" cy="164421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0925" y="18189"/>
                        </a:moveTo>
                        <a:cubicBezTo>
                          <a:pt x="20925" y="19446"/>
                          <a:pt x="20321" y="20463"/>
                          <a:pt x="19575" y="20463"/>
                        </a:cubicBezTo>
                        <a:lnTo>
                          <a:pt x="2025" y="20463"/>
                        </a:lnTo>
                        <a:cubicBezTo>
                          <a:pt x="1279" y="20463"/>
                          <a:pt x="675" y="19446"/>
                          <a:pt x="675" y="18189"/>
                        </a:cubicBezTo>
                        <a:lnTo>
                          <a:pt x="675" y="6821"/>
                        </a:lnTo>
                        <a:cubicBezTo>
                          <a:pt x="675" y="5565"/>
                          <a:pt x="1279" y="4547"/>
                          <a:pt x="2025" y="4547"/>
                        </a:cubicBezTo>
                        <a:lnTo>
                          <a:pt x="19575" y="4547"/>
                        </a:lnTo>
                        <a:cubicBezTo>
                          <a:pt x="20321" y="4547"/>
                          <a:pt x="20925" y="5565"/>
                          <a:pt x="20925" y="6821"/>
                        </a:cubicBezTo>
                        <a:cubicBezTo>
                          <a:pt x="20925" y="6821"/>
                          <a:pt x="20925" y="18189"/>
                          <a:pt x="20925" y="18189"/>
                        </a:cubicBezTo>
                        <a:close/>
                        <a:moveTo>
                          <a:pt x="20250" y="3411"/>
                        </a:moveTo>
                        <a:lnTo>
                          <a:pt x="18900" y="3411"/>
                        </a:lnTo>
                        <a:cubicBezTo>
                          <a:pt x="18900" y="3411"/>
                          <a:pt x="15590" y="3411"/>
                          <a:pt x="14223" y="1107"/>
                        </a:cubicBezTo>
                        <a:cubicBezTo>
                          <a:pt x="14042" y="803"/>
                          <a:pt x="13909" y="410"/>
                          <a:pt x="13807" y="0"/>
                        </a:cubicBezTo>
                        <a:lnTo>
                          <a:pt x="7793" y="0"/>
                        </a:lnTo>
                        <a:cubicBezTo>
                          <a:pt x="7691" y="410"/>
                          <a:pt x="7558" y="803"/>
                          <a:pt x="7377" y="1107"/>
                        </a:cubicBezTo>
                        <a:cubicBezTo>
                          <a:pt x="6010" y="3411"/>
                          <a:pt x="2700" y="3411"/>
                          <a:pt x="2700" y="3411"/>
                        </a:cubicBezTo>
                        <a:lnTo>
                          <a:pt x="1350" y="3411"/>
                        </a:lnTo>
                        <a:cubicBezTo>
                          <a:pt x="604" y="3411"/>
                          <a:pt x="0" y="4429"/>
                          <a:pt x="0" y="5684"/>
                        </a:cubicBezTo>
                        <a:lnTo>
                          <a:pt x="0" y="19326"/>
                        </a:lnTo>
                        <a:cubicBezTo>
                          <a:pt x="0" y="20583"/>
                          <a:pt x="604" y="21600"/>
                          <a:pt x="1350" y="21600"/>
                        </a:cubicBezTo>
                        <a:lnTo>
                          <a:pt x="20250" y="21600"/>
                        </a:lnTo>
                        <a:cubicBezTo>
                          <a:pt x="20996" y="21600"/>
                          <a:pt x="21600" y="20583"/>
                          <a:pt x="21600" y="19326"/>
                        </a:cubicBezTo>
                        <a:lnTo>
                          <a:pt x="21600" y="5684"/>
                        </a:lnTo>
                        <a:cubicBezTo>
                          <a:pt x="21600" y="4429"/>
                          <a:pt x="20996" y="3411"/>
                          <a:pt x="20250" y="3411"/>
                        </a:cubicBezTo>
                        <a:close/>
                      </a:path>
                    </a:pathLst>
                  </a:custGeom>
                  <a:solidFill>
                    <a:srgbClr val="E1E0E2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08" name="Figura"/>
                  <p:cNvSpPr/>
                  <p:nvPr/>
                </p:nvSpPr>
                <p:spPr>
                  <a:xfrm>
                    <a:off x="778838" y="0"/>
                    <a:ext cx="1211528" cy="69230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3086" y="21600"/>
                        </a:moveTo>
                        <a:lnTo>
                          <a:pt x="3926" y="21600"/>
                        </a:lnTo>
                        <a:lnTo>
                          <a:pt x="17674" y="21600"/>
                        </a:lnTo>
                        <a:lnTo>
                          <a:pt x="18514" y="21600"/>
                        </a:lnTo>
                        <a:cubicBezTo>
                          <a:pt x="20218" y="21600"/>
                          <a:pt x="21600" y="19183"/>
                          <a:pt x="21600" y="16200"/>
                        </a:cubicBezTo>
                        <a:lnTo>
                          <a:pt x="21600" y="5401"/>
                        </a:lnTo>
                        <a:cubicBezTo>
                          <a:pt x="21600" y="2418"/>
                          <a:pt x="20218" y="0"/>
                          <a:pt x="18514" y="0"/>
                        </a:cubicBezTo>
                        <a:lnTo>
                          <a:pt x="3086" y="0"/>
                        </a:lnTo>
                        <a:cubicBezTo>
                          <a:pt x="1382" y="0"/>
                          <a:pt x="0" y="2418"/>
                          <a:pt x="0" y="5401"/>
                        </a:cubicBezTo>
                        <a:lnTo>
                          <a:pt x="0" y="16200"/>
                        </a:lnTo>
                        <a:cubicBezTo>
                          <a:pt x="0" y="19183"/>
                          <a:pt x="1382" y="21600"/>
                          <a:pt x="3086" y="21600"/>
                        </a:cubicBezTo>
                        <a:close/>
                      </a:path>
                    </a:pathLst>
                  </a:custGeom>
                  <a:solidFill>
                    <a:srgbClr val="F25D62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09" name="Figura"/>
                  <p:cNvSpPr/>
                  <p:nvPr/>
                </p:nvSpPr>
                <p:spPr>
                  <a:xfrm>
                    <a:off x="173075" y="1384602"/>
                    <a:ext cx="2426962" cy="76912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3884" y="6987"/>
                          <a:pt x="8521" y="6987"/>
                        </a:cubicBezTo>
                        <a:cubicBezTo>
                          <a:pt x="14636" y="6987"/>
                          <a:pt x="21514" y="4588"/>
                          <a:pt x="21514" y="4588"/>
                        </a:cubicBezTo>
                        <a:cubicBezTo>
                          <a:pt x="21600" y="4588"/>
                          <a:pt x="21600" y="16741"/>
                          <a:pt x="21600" y="16741"/>
                        </a:cubicBezTo>
                        <a:cubicBezTo>
                          <a:pt x="21600" y="19425"/>
                          <a:pt x="20910" y="21600"/>
                          <a:pt x="20060" y="21600"/>
                        </a:cubicBezTo>
                        <a:lnTo>
                          <a:pt x="1575" y="21600"/>
                        </a:lnTo>
                        <a:cubicBezTo>
                          <a:pt x="724" y="21600"/>
                          <a:pt x="35" y="19425"/>
                          <a:pt x="35" y="16741"/>
                        </a:cubicBezTo>
                        <a:cubicBezTo>
                          <a:pt x="35" y="16741"/>
                          <a:pt x="35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F8D548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10" name="Figura"/>
                  <p:cNvSpPr/>
                  <p:nvPr/>
                </p:nvSpPr>
                <p:spPr>
                  <a:xfrm>
                    <a:off x="1081720" y="173075"/>
                    <a:ext cx="723442" cy="34610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930" y="0"/>
                        </a:lnTo>
                        <a:lnTo>
                          <a:pt x="930" y="21600"/>
                        </a:lnTo>
                        <a:lnTo>
                          <a:pt x="0" y="21600"/>
                        </a:lnTo>
                        <a:cubicBezTo>
                          <a:pt x="0" y="21600"/>
                          <a:pt x="0" y="0"/>
                          <a:pt x="0" y="0"/>
                        </a:cubicBezTo>
                        <a:close/>
                        <a:moveTo>
                          <a:pt x="4754" y="0"/>
                        </a:moveTo>
                        <a:lnTo>
                          <a:pt x="6097" y="0"/>
                        </a:lnTo>
                        <a:lnTo>
                          <a:pt x="6097" y="21600"/>
                        </a:lnTo>
                        <a:lnTo>
                          <a:pt x="4754" y="21600"/>
                        </a:lnTo>
                        <a:cubicBezTo>
                          <a:pt x="4754" y="21600"/>
                          <a:pt x="4754" y="0"/>
                          <a:pt x="4754" y="0"/>
                        </a:cubicBezTo>
                        <a:close/>
                        <a:moveTo>
                          <a:pt x="9425" y="0"/>
                        </a:moveTo>
                        <a:lnTo>
                          <a:pt x="11265" y="0"/>
                        </a:lnTo>
                        <a:lnTo>
                          <a:pt x="11265" y="21600"/>
                        </a:lnTo>
                        <a:lnTo>
                          <a:pt x="9425" y="21600"/>
                        </a:lnTo>
                        <a:cubicBezTo>
                          <a:pt x="9425" y="21600"/>
                          <a:pt x="9425" y="0"/>
                          <a:pt x="9425" y="0"/>
                        </a:cubicBezTo>
                        <a:close/>
                        <a:moveTo>
                          <a:pt x="14262" y="0"/>
                        </a:moveTo>
                        <a:lnTo>
                          <a:pt x="16432" y="0"/>
                        </a:lnTo>
                        <a:lnTo>
                          <a:pt x="16432" y="21600"/>
                        </a:lnTo>
                        <a:lnTo>
                          <a:pt x="14262" y="21600"/>
                        </a:lnTo>
                        <a:cubicBezTo>
                          <a:pt x="14262" y="21600"/>
                          <a:pt x="14262" y="0"/>
                          <a:pt x="14262" y="0"/>
                        </a:cubicBezTo>
                        <a:close/>
                        <a:moveTo>
                          <a:pt x="19016" y="0"/>
                        </a:moveTo>
                        <a:lnTo>
                          <a:pt x="21600" y="0"/>
                        </a:lnTo>
                        <a:lnTo>
                          <a:pt x="21600" y="21600"/>
                        </a:lnTo>
                        <a:lnTo>
                          <a:pt x="19016" y="21600"/>
                        </a:lnTo>
                        <a:cubicBezTo>
                          <a:pt x="19016" y="21600"/>
                          <a:pt x="19016" y="0"/>
                          <a:pt x="19016" y="0"/>
                        </a:cubicBezTo>
                        <a:close/>
                      </a:path>
                    </a:pathLst>
                  </a:custGeom>
                  <a:solidFill>
                    <a:srgbClr val="FABCC4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</p:grpSp>
          </p:grpSp>
          <p:grpSp>
            <p:nvGrpSpPr>
              <p:cNvPr id="119" name="Agrupar"/>
              <p:cNvGrpSpPr/>
              <p:nvPr/>
            </p:nvGrpSpPr>
            <p:grpSpPr>
              <a:xfrm>
                <a:off x="42387443" y="5576276"/>
                <a:ext cx="3679391" cy="819028"/>
                <a:chOff x="0" y="0"/>
                <a:chExt cx="3679389" cy="819026"/>
              </a:xfrm>
            </p:grpSpPr>
            <p:sp>
              <p:nvSpPr>
                <p:cNvPr id="113" name="Óvalo"/>
                <p:cNvSpPr/>
                <p:nvPr/>
              </p:nvSpPr>
              <p:spPr>
                <a:xfrm rot="10800000">
                  <a:off x="0" y="415875"/>
                  <a:ext cx="414907" cy="40315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r" defTabSz="372428">
                    <a:defRPr sz="4200"/>
                  </a:pPr>
                  <a:endParaRPr sz="2678"/>
                </a:p>
              </p:txBody>
            </p:sp>
            <p:sp>
              <p:nvSpPr>
                <p:cNvPr id="114" name="Óvalo"/>
                <p:cNvSpPr/>
                <p:nvPr/>
              </p:nvSpPr>
              <p:spPr>
                <a:xfrm rot="10800000">
                  <a:off x="669872" y="-1"/>
                  <a:ext cx="414908" cy="40315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r" defTabSz="372428">
                    <a:defRPr sz="4200"/>
                  </a:pPr>
                  <a:endParaRPr sz="2678"/>
                </a:p>
              </p:txBody>
            </p:sp>
            <p:sp>
              <p:nvSpPr>
                <p:cNvPr id="115" name="Óvalo"/>
                <p:cNvSpPr/>
                <p:nvPr/>
              </p:nvSpPr>
              <p:spPr>
                <a:xfrm rot="10800000">
                  <a:off x="1212747" y="415875"/>
                  <a:ext cx="414908" cy="40315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r" defTabSz="372428">
                    <a:defRPr sz="4200"/>
                  </a:pPr>
                  <a:endParaRPr sz="2678"/>
                </a:p>
              </p:txBody>
            </p:sp>
            <p:sp>
              <p:nvSpPr>
                <p:cNvPr id="116" name="Óvalo"/>
                <p:cNvSpPr/>
                <p:nvPr/>
              </p:nvSpPr>
              <p:spPr>
                <a:xfrm flipH="1">
                  <a:off x="2051735" y="0"/>
                  <a:ext cx="414908" cy="40315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r" defTabSz="372428">
                    <a:defRPr sz="4200"/>
                  </a:pPr>
                  <a:endParaRPr sz="2678"/>
                </a:p>
              </p:txBody>
            </p:sp>
            <p:sp>
              <p:nvSpPr>
                <p:cNvPr id="117" name="Óvalo"/>
                <p:cNvSpPr/>
                <p:nvPr/>
              </p:nvSpPr>
              <p:spPr>
                <a:xfrm flipH="1">
                  <a:off x="2721610" y="415875"/>
                  <a:ext cx="414908" cy="40315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r" defTabSz="372428">
                    <a:defRPr sz="4200"/>
                  </a:pPr>
                  <a:endParaRPr sz="2678"/>
                </a:p>
              </p:txBody>
            </p:sp>
            <p:sp>
              <p:nvSpPr>
                <p:cNvPr id="118" name="Óvalo"/>
                <p:cNvSpPr/>
                <p:nvPr/>
              </p:nvSpPr>
              <p:spPr>
                <a:xfrm flipH="1">
                  <a:off x="3264482" y="0"/>
                  <a:ext cx="414908" cy="40315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020445"/>
                    </a:gs>
                    <a:gs pos="100000">
                      <a:srgbClr val="141BD0"/>
                    </a:gs>
                  </a:gsLst>
                  <a:lin ang="5400000" scaled="0"/>
                </a:gradFill>
                <a:ln w="254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algn="r" defTabSz="372428">
                    <a:defRPr sz="4200"/>
                  </a:pPr>
                  <a:endParaRPr sz="2678"/>
                </a:p>
              </p:txBody>
            </p:sp>
          </p:grpSp>
          <p:sp>
            <p:nvSpPr>
              <p:cNvPr id="120" name="- Imagen -"/>
              <p:cNvSpPr txBox="1"/>
              <p:nvPr/>
            </p:nvSpPr>
            <p:spPr>
              <a:xfrm>
                <a:off x="40228750" y="3999556"/>
                <a:ext cx="7996776" cy="1144340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7080" tIns="87080" rIns="87080" bIns="87080" numCol="1" anchor="ctr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 - Imagen -</a:t>
                </a:r>
              </a:p>
            </p:txBody>
          </p:sp>
          <p:sp>
            <p:nvSpPr>
              <p:cNvPr id="121" name="XXX"/>
              <p:cNvSpPr txBox="1"/>
              <p:nvPr/>
            </p:nvSpPr>
            <p:spPr>
              <a:xfrm>
                <a:off x="20505488" y="4620207"/>
                <a:ext cx="7179430" cy="1144340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7080" tIns="87080" rIns="87080" bIns="87080" numCol="1" anchor="ctr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XXX</a:t>
                </a:r>
              </a:p>
            </p:txBody>
          </p:sp>
          <p:sp>
            <p:nvSpPr>
              <p:cNvPr id="122" name="Línea"/>
              <p:cNvSpPr/>
              <p:nvPr/>
            </p:nvSpPr>
            <p:spPr>
              <a:xfrm flipV="1">
                <a:off x="7924055" y="2917806"/>
                <a:ext cx="1" cy="5122070"/>
              </a:xfrm>
              <a:prstGeom prst="line">
                <a:avLst/>
              </a:prstGeom>
              <a:noFill/>
              <a:ln w="63500" cap="flat">
                <a:solidFill>
                  <a:srgbClr val="0D1E4F"/>
                </a:solidFill>
                <a:prstDash val="solid"/>
                <a:miter lim="400000"/>
              </a:ln>
              <a:effectLst/>
            </p:spPr>
            <p:txBody>
              <a:bodyPr wrap="square" lIns="87080" tIns="87080" rIns="87080" bIns="87080" numCol="1" anchor="ctr">
                <a:noAutofit/>
              </a:bodyPr>
              <a:lstStyle/>
              <a:p>
                <a:pPr>
                  <a:defRPr sz="268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7085"/>
              </a:p>
            </p:txBody>
          </p:sp>
        </p:grpSp>
        <p:sp>
          <p:nvSpPr>
            <p:cNvPr id="124" name="Óvalo"/>
            <p:cNvSpPr/>
            <p:nvPr/>
          </p:nvSpPr>
          <p:spPr>
            <a:xfrm>
              <a:off x="38560657" y="557438"/>
              <a:ext cx="1604574" cy="1581446"/>
            </a:xfrm>
            <a:prstGeom prst="ellipse">
              <a:avLst/>
            </a:prstGeom>
            <a:solidFill>
              <a:srgbClr val="0D1E4F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13131"/>
            </a:p>
          </p:txBody>
        </p:sp>
      </p:grpSp>
      <p:grpSp>
        <p:nvGrpSpPr>
          <p:cNvPr id="132" name="Agrupar"/>
          <p:cNvGrpSpPr/>
          <p:nvPr/>
        </p:nvGrpSpPr>
        <p:grpSpPr>
          <a:xfrm>
            <a:off x="26066833" y="23479767"/>
            <a:ext cx="459625" cy="462992"/>
            <a:chOff x="0" y="0"/>
            <a:chExt cx="721022" cy="726302"/>
          </a:xfrm>
        </p:grpSpPr>
        <p:sp>
          <p:nvSpPr>
            <p:cNvPr id="126" name="Figura"/>
            <p:cNvSpPr/>
            <p:nvPr/>
          </p:nvSpPr>
          <p:spPr>
            <a:xfrm>
              <a:off x="0" y="701485"/>
              <a:ext cx="701486" cy="2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5" y="0"/>
                  </a:moveTo>
                  <a:lnTo>
                    <a:pt x="21600" y="21091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0" y="21600"/>
                    <a:pt x="625" y="0"/>
                    <a:pt x="625" y="0"/>
                  </a:cubicBezTo>
                  <a:close/>
                </a:path>
              </a:pathLst>
            </a:custGeom>
            <a:solidFill>
              <a:srgbClr val="737474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27" name="Figura"/>
            <p:cNvSpPr/>
            <p:nvPr/>
          </p:nvSpPr>
          <p:spPr>
            <a:xfrm>
              <a:off x="497828" y="-1"/>
              <a:ext cx="223195" cy="22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67" h="19447" extrusionOk="0">
                  <a:moveTo>
                    <a:pt x="17745" y="1766"/>
                  </a:moveTo>
                  <a:cubicBezTo>
                    <a:pt x="13829" y="-2153"/>
                    <a:pt x="7908" y="1674"/>
                    <a:pt x="7908" y="1674"/>
                  </a:cubicBezTo>
                  <a:lnTo>
                    <a:pt x="0" y="9588"/>
                  </a:lnTo>
                  <a:lnTo>
                    <a:pt x="9886" y="19447"/>
                  </a:lnTo>
                  <a:lnTo>
                    <a:pt x="17776" y="11551"/>
                  </a:lnTo>
                  <a:cubicBezTo>
                    <a:pt x="17776" y="11551"/>
                    <a:pt x="21600" y="5624"/>
                    <a:pt x="17745" y="1766"/>
                  </a:cubicBezTo>
                  <a:close/>
                </a:path>
              </a:pathLst>
            </a:custGeom>
            <a:solidFill>
              <a:srgbClr val="BB9B84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28" name="Figura"/>
            <p:cNvSpPr/>
            <p:nvPr/>
          </p:nvSpPr>
          <p:spPr>
            <a:xfrm>
              <a:off x="-1" y="543085"/>
              <a:ext cx="184625" cy="18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extrusionOk="0">
                  <a:moveTo>
                    <a:pt x="21591" y="2970"/>
                  </a:moveTo>
                  <a:cubicBezTo>
                    <a:pt x="21591" y="1422"/>
                    <a:pt x="21198" y="175"/>
                    <a:pt x="21198" y="175"/>
                  </a:cubicBezTo>
                  <a:cubicBezTo>
                    <a:pt x="21198" y="175"/>
                    <a:pt x="20180" y="0"/>
                    <a:pt x="18821" y="0"/>
                  </a:cubicBezTo>
                  <a:cubicBezTo>
                    <a:pt x="16133" y="0"/>
                    <a:pt x="8090" y="228"/>
                    <a:pt x="8090" y="228"/>
                  </a:cubicBezTo>
                  <a:lnTo>
                    <a:pt x="8059" y="258"/>
                  </a:lnTo>
                  <a:cubicBezTo>
                    <a:pt x="8059" y="258"/>
                    <a:pt x="120" y="21600"/>
                    <a:pt x="0" y="21463"/>
                  </a:cubicBezTo>
                  <a:cubicBezTo>
                    <a:pt x="-9" y="21452"/>
                    <a:pt x="120" y="21600"/>
                    <a:pt x="120" y="21600"/>
                  </a:cubicBezTo>
                  <a:lnTo>
                    <a:pt x="6390" y="19022"/>
                  </a:lnTo>
                  <a:cubicBezTo>
                    <a:pt x="12662" y="16713"/>
                    <a:pt x="21291" y="13597"/>
                    <a:pt x="21291" y="13597"/>
                  </a:cubicBezTo>
                  <a:cubicBezTo>
                    <a:pt x="21291" y="10943"/>
                    <a:pt x="21591" y="5756"/>
                    <a:pt x="21591" y="2970"/>
                  </a:cubicBezTo>
                  <a:close/>
                </a:path>
              </a:pathLst>
            </a:custGeom>
            <a:solidFill>
              <a:srgbClr val="BB9B84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29" name="Figura"/>
            <p:cNvSpPr/>
            <p:nvPr/>
          </p:nvSpPr>
          <p:spPr>
            <a:xfrm>
              <a:off x="79200" y="113142"/>
              <a:ext cx="542876" cy="54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91" y="21600"/>
                  </a:moveTo>
                  <a:lnTo>
                    <a:pt x="21600" y="4493"/>
                  </a:lnTo>
                  <a:lnTo>
                    <a:pt x="20697" y="3595"/>
                  </a:lnTo>
                  <a:lnTo>
                    <a:pt x="17996" y="895"/>
                  </a:lnTo>
                  <a:lnTo>
                    <a:pt x="17090" y="0"/>
                  </a:lnTo>
                  <a:lnTo>
                    <a:pt x="0" y="17089"/>
                  </a:lnTo>
                  <a:lnTo>
                    <a:pt x="1790" y="17099"/>
                  </a:lnTo>
                  <a:cubicBezTo>
                    <a:pt x="1790" y="17099"/>
                    <a:pt x="2739" y="17012"/>
                    <a:pt x="3654" y="17012"/>
                  </a:cubicBezTo>
                  <a:cubicBezTo>
                    <a:pt x="4117" y="17012"/>
                    <a:pt x="4463" y="17071"/>
                    <a:pt x="4463" y="17071"/>
                  </a:cubicBezTo>
                  <a:cubicBezTo>
                    <a:pt x="4463" y="17071"/>
                    <a:pt x="4597" y="17492"/>
                    <a:pt x="4597" y="18014"/>
                  </a:cubicBezTo>
                  <a:cubicBezTo>
                    <a:pt x="4597" y="18954"/>
                    <a:pt x="4491" y="19800"/>
                    <a:pt x="4491" y="19800"/>
                  </a:cubicBezTo>
                  <a:cubicBezTo>
                    <a:pt x="4491" y="19800"/>
                    <a:pt x="4491" y="20705"/>
                    <a:pt x="4491" y="21600"/>
                  </a:cubicBezTo>
                  <a:close/>
                </a:path>
              </a:pathLst>
            </a:custGeom>
            <a:solidFill>
              <a:srgbClr val="F25D62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30" name="Figura"/>
            <p:cNvSpPr/>
            <p:nvPr/>
          </p:nvSpPr>
          <p:spPr>
            <a:xfrm>
              <a:off x="520457" y="67885"/>
              <a:ext cx="135772" cy="13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10801"/>
                  </a:lnTo>
                  <a:lnTo>
                    <a:pt x="10800" y="21600"/>
                  </a:lnTo>
                  <a:lnTo>
                    <a:pt x="0" y="10801"/>
                  </a:lnTo>
                  <a:cubicBezTo>
                    <a:pt x="0" y="10801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EBC670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31" name="Figura"/>
            <p:cNvSpPr/>
            <p:nvPr/>
          </p:nvSpPr>
          <p:spPr>
            <a:xfrm>
              <a:off x="67885" y="543085"/>
              <a:ext cx="116503" cy="116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extrusionOk="0">
                  <a:moveTo>
                    <a:pt x="0" y="17047"/>
                  </a:moveTo>
                  <a:lnTo>
                    <a:pt x="8522" y="402"/>
                  </a:lnTo>
                  <a:cubicBezTo>
                    <a:pt x="8522" y="402"/>
                    <a:pt x="12945" y="0"/>
                    <a:pt x="17208" y="0"/>
                  </a:cubicBezTo>
                  <a:cubicBezTo>
                    <a:pt x="19363" y="0"/>
                    <a:pt x="20977" y="272"/>
                    <a:pt x="20977" y="272"/>
                  </a:cubicBezTo>
                  <a:cubicBezTo>
                    <a:pt x="20977" y="272"/>
                    <a:pt x="21600" y="2219"/>
                    <a:pt x="21600" y="4632"/>
                  </a:cubicBezTo>
                  <a:cubicBezTo>
                    <a:pt x="21600" y="8978"/>
                    <a:pt x="21108" y="12886"/>
                    <a:pt x="21108" y="12886"/>
                  </a:cubicBezTo>
                  <a:cubicBezTo>
                    <a:pt x="21108" y="12886"/>
                    <a:pt x="4195" y="21600"/>
                    <a:pt x="4195" y="21336"/>
                  </a:cubicBezTo>
                  <a:cubicBezTo>
                    <a:pt x="4195" y="17303"/>
                    <a:pt x="0" y="17047"/>
                    <a:pt x="0" y="17047"/>
                  </a:cubicBezTo>
                  <a:close/>
                </a:path>
              </a:pathLst>
            </a:custGeom>
            <a:solidFill>
              <a:srgbClr val="EBC670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</p:grpSp>
      <p:grpSp>
        <p:nvGrpSpPr>
          <p:cNvPr id="146" name="Agrupar"/>
          <p:cNvGrpSpPr/>
          <p:nvPr/>
        </p:nvGrpSpPr>
        <p:grpSpPr>
          <a:xfrm>
            <a:off x="1204245" y="29952323"/>
            <a:ext cx="14455345" cy="8639863"/>
            <a:chOff x="0" y="0"/>
            <a:chExt cx="22676382" cy="13553521"/>
          </a:xfrm>
        </p:grpSpPr>
        <p:grpSp>
          <p:nvGrpSpPr>
            <p:cNvPr id="144" name="Agrupar"/>
            <p:cNvGrpSpPr/>
            <p:nvPr/>
          </p:nvGrpSpPr>
          <p:grpSpPr>
            <a:xfrm>
              <a:off x="0" y="0"/>
              <a:ext cx="22459953" cy="13553521"/>
              <a:chOff x="0" y="0"/>
              <a:chExt cx="22459953" cy="13553520"/>
            </a:xfrm>
          </p:grpSpPr>
          <p:grpSp>
            <p:nvGrpSpPr>
              <p:cNvPr id="140" name="Agrupar"/>
              <p:cNvGrpSpPr/>
              <p:nvPr/>
            </p:nvGrpSpPr>
            <p:grpSpPr>
              <a:xfrm>
                <a:off x="0" y="2346752"/>
                <a:ext cx="6677217" cy="6570342"/>
                <a:chOff x="0" y="0"/>
                <a:chExt cx="6677216" cy="6570340"/>
              </a:xfrm>
            </p:grpSpPr>
            <p:grpSp>
              <p:nvGrpSpPr>
                <p:cNvPr id="136" name="Agrupar"/>
                <p:cNvGrpSpPr/>
                <p:nvPr/>
              </p:nvGrpSpPr>
              <p:grpSpPr>
                <a:xfrm>
                  <a:off x="0" y="-1"/>
                  <a:ext cx="6677217" cy="6570342"/>
                  <a:chOff x="0" y="0"/>
                  <a:chExt cx="6677216" cy="6570340"/>
                </a:xfrm>
              </p:grpSpPr>
              <p:sp>
                <p:nvSpPr>
                  <p:cNvPr id="133" name="Figura"/>
                  <p:cNvSpPr/>
                  <p:nvPr/>
                </p:nvSpPr>
                <p:spPr>
                  <a:xfrm>
                    <a:off x="0" y="0"/>
                    <a:ext cx="6677196" cy="657033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8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20445"/>
                      </a:gs>
                      <a:gs pos="100000">
                        <a:srgbClr val="141BD0"/>
                      </a:gs>
                    </a:gsLst>
                    <a:lin ang="5400000" scaled="0"/>
                  </a:gra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34" name="Figura"/>
                  <p:cNvSpPr/>
                  <p:nvPr/>
                </p:nvSpPr>
                <p:spPr>
                  <a:xfrm>
                    <a:off x="756811" y="744701"/>
                    <a:ext cx="5209076" cy="512572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9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35" name="Figura"/>
                  <p:cNvSpPr/>
                  <p:nvPr/>
                </p:nvSpPr>
                <p:spPr>
                  <a:xfrm>
                    <a:off x="-1" y="0"/>
                    <a:ext cx="6677218" cy="657034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8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noFill/>
                  <a:ln w="50800" cap="flat">
                    <a:solidFill>
                      <a:srgbClr val="FFFFF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</p:grpSp>
            <p:grpSp>
              <p:nvGrpSpPr>
                <p:cNvPr id="139" name="Agrupar"/>
                <p:cNvGrpSpPr/>
                <p:nvPr/>
              </p:nvGrpSpPr>
              <p:grpSpPr>
                <a:xfrm>
                  <a:off x="2293662" y="1613256"/>
                  <a:ext cx="2089893" cy="3343828"/>
                  <a:chOff x="0" y="0"/>
                  <a:chExt cx="2089891" cy="3343826"/>
                </a:xfrm>
              </p:grpSpPr>
              <p:sp>
                <p:nvSpPr>
                  <p:cNvPr id="137" name="Figura"/>
                  <p:cNvSpPr/>
                  <p:nvPr/>
                </p:nvSpPr>
                <p:spPr>
                  <a:xfrm>
                    <a:off x="208989" y="313483"/>
                    <a:ext cx="1671914" cy="303034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3437" y="10428"/>
                        </a:moveTo>
                        <a:lnTo>
                          <a:pt x="14171" y="11917"/>
                        </a:lnTo>
                        <a:lnTo>
                          <a:pt x="7471" y="11917"/>
                        </a:lnTo>
                        <a:lnTo>
                          <a:pt x="8205" y="10428"/>
                        </a:lnTo>
                        <a:cubicBezTo>
                          <a:pt x="8205" y="10428"/>
                          <a:pt x="13437" y="10428"/>
                          <a:pt x="13437" y="10428"/>
                        </a:cubicBezTo>
                        <a:close/>
                        <a:moveTo>
                          <a:pt x="15639" y="14897"/>
                        </a:moveTo>
                        <a:lnTo>
                          <a:pt x="6004" y="14897"/>
                        </a:lnTo>
                        <a:lnTo>
                          <a:pt x="6750" y="13407"/>
                        </a:lnTo>
                        <a:lnTo>
                          <a:pt x="14905" y="13407"/>
                        </a:lnTo>
                        <a:cubicBezTo>
                          <a:pt x="14905" y="13407"/>
                          <a:pt x="15639" y="14897"/>
                          <a:pt x="15639" y="14897"/>
                        </a:cubicBezTo>
                        <a:close/>
                        <a:moveTo>
                          <a:pt x="17107" y="17876"/>
                        </a:moveTo>
                        <a:lnTo>
                          <a:pt x="4535" y="17876"/>
                        </a:lnTo>
                        <a:lnTo>
                          <a:pt x="5269" y="16386"/>
                        </a:lnTo>
                        <a:lnTo>
                          <a:pt x="16373" y="16386"/>
                        </a:lnTo>
                        <a:cubicBezTo>
                          <a:pt x="16373" y="16386"/>
                          <a:pt x="17107" y="17876"/>
                          <a:pt x="17107" y="17876"/>
                        </a:cubicBezTo>
                        <a:close/>
                        <a:moveTo>
                          <a:pt x="9673" y="7448"/>
                        </a:moveTo>
                        <a:lnTo>
                          <a:pt x="11969" y="7448"/>
                        </a:lnTo>
                        <a:lnTo>
                          <a:pt x="12702" y="8938"/>
                        </a:lnTo>
                        <a:lnTo>
                          <a:pt x="8940" y="8938"/>
                        </a:lnTo>
                        <a:cubicBezTo>
                          <a:pt x="8940" y="8938"/>
                          <a:pt x="9673" y="7448"/>
                          <a:pt x="9673" y="7448"/>
                        </a:cubicBezTo>
                        <a:close/>
                        <a:moveTo>
                          <a:pt x="11602" y="2905"/>
                        </a:moveTo>
                        <a:cubicBezTo>
                          <a:pt x="12699" y="2715"/>
                          <a:pt x="13500" y="2157"/>
                          <a:pt x="13500" y="1490"/>
                        </a:cubicBezTo>
                        <a:cubicBezTo>
                          <a:pt x="13500" y="667"/>
                          <a:pt x="12291" y="0"/>
                          <a:pt x="10800" y="0"/>
                        </a:cubicBezTo>
                        <a:cubicBezTo>
                          <a:pt x="9309" y="0"/>
                          <a:pt x="8100" y="667"/>
                          <a:pt x="8100" y="1490"/>
                        </a:cubicBezTo>
                        <a:cubicBezTo>
                          <a:pt x="8100" y="2165"/>
                          <a:pt x="8920" y="2729"/>
                          <a:pt x="10037" y="2912"/>
                        </a:cubicBezTo>
                        <a:lnTo>
                          <a:pt x="0" y="21600"/>
                        </a:lnTo>
                        <a:lnTo>
                          <a:pt x="2700" y="21600"/>
                        </a:lnTo>
                        <a:lnTo>
                          <a:pt x="3801" y="19366"/>
                        </a:lnTo>
                        <a:lnTo>
                          <a:pt x="17832" y="19366"/>
                        </a:lnTo>
                        <a:lnTo>
                          <a:pt x="18900" y="21600"/>
                        </a:lnTo>
                        <a:lnTo>
                          <a:pt x="21600" y="21600"/>
                        </a:lnTo>
                        <a:cubicBezTo>
                          <a:pt x="21600" y="21600"/>
                          <a:pt x="11602" y="2905"/>
                          <a:pt x="11602" y="2905"/>
                        </a:cubicBezTo>
                        <a:close/>
                      </a:path>
                    </a:pathLst>
                  </a:custGeom>
                  <a:solidFill>
                    <a:srgbClr val="0D1E4F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38" name="Figura"/>
                  <p:cNvSpPr/>
                  <p:nvPr/>
                </p:nvSpPr>
                <p:spPr>
                  <a:xfrm>
                    <a:off x="0" y="0"/>
                    <a:ext cx="2089892" cy="10449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9440" y="0"/>
                        </a:moveTo>
                        <a:lnTo>
                          <a:pt x="18360" y="1"/>
                        </a:lnTo>
                        <a:cubicBezTo>
                          <a:pt x="18360" y="1"/>
                          <a:pt x="20520" y="5378"/>
                          <a:pt x="20520" y="10800"/>
                        </a:cubicBezTo>
                        <a:cubicBezTo>
                          <a:pt x="20520" y="16177"/>
                          <a:pt x="18360" y="21600"/>
                          <a:pt x="18360" y="21600"/>
                        </a:cubicBezTo>
                        <a:lnTo>
                          <a:pt x="19440" y="21600"/>
                        </a:lnTo>
                        <a:cubicBezTo>
                          <a:pt x="19440" y="21600"/>
                          <a:pt x="21600" y="16177"/>
                          <a:pt x="21600" y="10800"/>
                        </a:cubicBezTo>
                        <a:cubicBezTo>
                          <a:pt x="21600" y="5378"/>
                          <a:pt x="19440" y="0"/>
                          <a:pt x="19440" y="0"/>
                        </a:cubicBezTo>
                        <a:close/>
                        <a:moveTo>
                          <a:pt x="10800" y="1"/>
                        </a:moveTo>
                        <a:cubicBezTo>
                          <a:pt x="7817" y="1"/>
                          <a:pt x="5400" y="4836"/>
                          <a:pt x="5400" y="10801"/>
                        </a:cubicBezTo>
                        <a:cubicBezTo>
                          <a:pt x="5400" y="15698"/>
                          <a:pt x="7032" y="19829"/>
                          <a:pt x="9266" y="21152"/>
                        </a:cubicBezTo>
                        <a:lnTo>
                          <a:pt x="9272" y="21152"/>
                        </a:lnTo>
                        <a:lnTo>
                          <a:pt x="9573" y="19081"/>
                        </a:lnTo>
                        <a:cubicBezTo>
                          <a:pt x="7786" y="18024"/>
                          <a:pt x="6480" y="14719"/>
                          <a:pt x="6480" y="10801"/>
                        </a:cubicBezTo>
                        <a:cubicBezTo>
                          <a:pt x="6480" y="6029"/>
                          <a:pt x="8414" y="2161"/>
                          <a:pt x="10800" y="2161"/>
                        </a:cubicBezTo>
                        <a:cubicBezTo>
                          <a:pt x="13186" y="2161"/>
                          <a:pt x="15120" y="6029"/>
                          <a:pt x="15120" y="10801"/>
                        </a:cubicBezTo>
                        <a:cubicBezTo>
                          <a:pt x="15120" y="14697"/>
                          <a:pt x="13830" y="17988"/>
                          <a:pt x="12058" y="19066"/>
                        </a:cubicBezTo>
                        <a:lnTo>
                          <a:pt x="12365" y="21135"/>
                        </a:lnTo>
                        <a:cubicBezTo>
                          <a:pt x="14584" y="19792"/>
                          <a:pt x="16200" y="15675"/>
                          <a:pt x="16200" y="10801"/>
                        </a:cubicBezTo>
                        <a:cubicBezTo>
                          <a:pt x="16200" y="4836"/>
                          <a:pt x="13782" y="1"/>
                          <a:pt x="10800" y="1"/>
                        </a:cubicBezTo>
                        <a:close/>
                        <a:moveTo>
                          <a:pt x="3240" y="0"/>
                        </a:moveTo>
                        <a:cubicBezTo>
                          <a:pt x="3240" y="0"/>
                          <a:pt x="1080" y="5378"/>
                          <a:pt x="1080" y="10800"/>
                        </a:cubicBezTo>
                        <a:cubicBezTo>
                          <a:pt x="1080" y="16177"/>
                          <a:pt x="3240" y="21600"/>
                          <a:pt x="3240" y="21600"/>
                        </a:cubicBezTo>
                        <a:lnTo>
                          <a:pt x="2160" y="21600"/>
                        </a:lnTo>
                        <a:cubicBezTo>
                          <a:pt x="2160" y="21600"/>
                          <a:pt x="0" y="16177"/>
                          <a:pt x="0" y="10800"/>
                        </a:cubicBezTo>
                        <a:cubicBezTo>
                          <a:pt x="0" y="5378"/>
                          <a:pt x="2160" y="0"/>
                          <a:pt x="2160" y="0"/>
                        </a:cubicBezTo>
                        <a:cubicBezTo>
                          <a:pt x="2160" y="0"/>
                          <a:pt x="3240" y="0"/>
                          <a:pt x="3240" y="0"/>
                        </a:cubicBezTo>
                        <a:close/>
                      </a:path>
                    </a:pathLst>
                  </a:custGeom>
                  <a:solidFill>
                    <a:srgbClr val="F8D548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</p:grpSp>
          </p:grpSp>
          <p:sp>
            <p:nvSpPr>
              <p:cNvPr id="141" name="RESULTADOS"/>
              <p:cNvSpPr txBox="1"/>
              <p:nvPr/>
            </p:nvSpPr>
            <p:spPr>
              <a:xfrm>
                <a:off x="543449" y="0"/>
                <a:ext cx="5590318" cy="233651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457200">
                  <a:lnSpc>
                    <a:spcPct val="80000"/>
                  </a:lnSpc>
                  <a:spcBef>
                    <a:spcPts val="5500"/>
                  </a:spcBef>
                  <a:defRPr sz="6100">
                    <a:solidFill>
                      <a:srgbClr val="0D1E4F"/>
                    </a:solidFill>
                    <a:latin typeface="Avenir Next Condensed Demi Bold"/>
                    <a:ea typeface="Avenir Next Condensed Demi Bold"/>
                    <a:cs typeface="Avenir Next Condensed Demi Bold"/>
                    <a:sym typeface="Avenir Next Condensed Demi Bold"/>
                  </a:defRPr>
                </a:lvl1pPr>
              </a:lstStyle>
              <a:p>
                <a:r>
                  <a:rPr sz="3889"/>
                  <a:t>RESULTADOS </a:t>
                </a:r>
              </a:p>
            </p:txBody>
          </p:sp>
          <p:sp>
            <p:nvSpPr>
              <p:cNvPr id="142" name="Rectángulo redondeado"/>
              <p:cNvSpPr/>
              <p:nvPr/>
            </p:nvSpPr>
            <p:spPr>
              <a:xfrm>
                <a:off x="7333143" y="733927"/>
                <a:ext cx="15126810" cy="12819593"/>
              </a:xfrm>
              <a:prstGeom prst="roundRect">
                <a:avLst>
                  <a:gd name="adj" fmla="val 4146"/>
                </a:avLst>
              </a:prstGeom>
              <a:solidFill>
                <a:srgbClr val="EAECEE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143" name="XXX"/>
              <p:cNvSpPr/>
              <p:nvPr/>
            </p:nvSpPr>
            <p:spPr>
              <a:xfrm>
                <a:off x="11306833" y="6571555"/>
                <a:ext cx="7179431" cy="1144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7080" tIns="87080" rIns="87080" bIns="87080" numCol="1" anchor="ctr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XXX</a:t>
                </a:r>
              </a:p>
            </p:txBody>
          </p:sp>
        </p:grpSp>
        <p:sp>
          <p:nvSpPr>
            <p:cNvPr id="145" name="Óvalo"/>
            <p:cNvSpPr/>
            <p:nvPr/>
          </p:nvSpPr>
          <p:spPr>
            <a:xfrm>
              <a:off x="21071808" y="409612"/>
              <a:ext cx="1604574" cy="1581445"/>
            </a:xfrm>
            <a:prstGeom prst="ellipse">
              <a:avLst/>
            </a:prstGeom>
            <a:solidFill>
              <a:srgbClr val="0D1E4F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13131"/>
            </a:p>
          </p:txBody>
        </p:sp>
      </p:grpSp>
      <p:grpSp>
        <p:nvGrpSpPr>
          <p:cNvPr id="153" name="Agrupar"/>
          <p:cNvGrpSpPr/>
          <p:nvPr/>
        </p:nvGrpSpPr>
        <p:grpSpPr>
          <a:xfrm>
            <a:off x="14918349" y="30442356"/>
            <a:ext cx="459625" cy="462992"/>
            <a:chOff x="0" y="0"/>
            <a:chExt cx="721022" cy="726302"/>
          </a:xfrm>
        </p:grpSpPr>
        <p:sp>
          <p:nvSpPr>
            <p:cNvPr id="147" name="Figura"/>
            <p:cNvSpPr/>
            <p:nvPr/>
          </p:nvSpPr>
          <p:spPr>
            <a:xfrm>
              <a:off x="0" y="701485"/>
              <a:ext cx="701486" cy="2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5" y="0"/>
                  </a:moveTo>
                  <a:lnTo>
                    <a:pt x="21600" y="21091"/>
                  </a:lnTo>
                  <a:lnTo>
                    <a:pt x="21600" y="21600"/>
                  </a:lnTo>
                  <a:lnTo>
                    <a:pt x="0" y="21600"/>
                  </a:lnTo>
                  <a:cubicBezTo>
                    <a:pt x="0" y="21600"/>
                    <a:pt x="625" y="0"/>
                    <a:pt x="625" y="0"/>
                  </a:cubicBezTo>
                  <a:close/>
                </a:path>
              </a:pathLst>
            </a:custGeom>
            <a:solidFill>
              <a:srgbClr val="737474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48" name="Figura"/>
            <p:cNvSpPr/>
            <p:nvPr/>
          </p:nvSpPr>
          <p:spPr>
            <a:xfrm>
              <a:off x="497828" y="-1"/>
              <a:ext cx="223195" cy="22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67" h="19447" extrusionOk="0">
                  <a:moveTo>
                    <a:pt x="17745" y="1766"/>
                  </a:moveTo>
                  <a:cubicBezTo>
                    <a:pt x="13829" y="-2153"/>
                    <a:pt x="7908" y="1674"/>
                    <a:pt x="7908" y="1674"/>
                  </a:cubicBezTo>
                  <a:lnTo>
                    <a:pt x="0" y="9588"/>
                  </a:lnTo>
                  <a:lnTo>
                    <a:pt x="9886" y="19447"/>
                  </a:lnTo>
                  <a:lnTo>
                    <a:pt x="17776" y="11551"/>
                  </a:lnTo>
                  <a:cubicBezTo>
                    <a:pt x="17776" y="11551"/>
                    <a:pt x="21600" y="5624"/>
                    <a:pt x="17745" y="1766"/>
                  </a:cubicBezTo>
                  <a:close/>
                </a:path>
              </a:pathLst>
            </a:custGeom>
            <a:solidFill>
              <a:srgbClr val="BB9B84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49" name="Figura"/>
            <p:cNvSpPr/>
            <p:nvPr/>
          </p:nvSpPr>
          <p:spPr>
            <a:xfrm>
              <a:off x="-1" y="543085"/>
              <a:ext cx="184625" cy="18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extrusionOk="0">
                  <a:moveTo>
                    <a:pt x="21591" y="2970"/>
                  </a:moveTo>
                  <a:cubicBezTo>
                    <a:pt x="21591" y="1422"/>
                    <a:pt x="21198" y="175"/>
                    <a:pt x="21198" y="175"/>
                  </a:cubicBezTo>
                  <a:cubicBezTo>
                    <a:pt x="21198" y="175"/>
                    <a:pt x="20180" y="0"/>
                    <a:pt x="18821" y="0"/>
                  </a:cubicBezTo>
                  <a:cubicBezTo>
                    <a:pt x="16133" y="0"/>
                    <a:pt x="8090" y="228"/>
                    <a:pt x="8090" y="228"/>
                  </a:cubicBezTo>
                  <a:lnTo>
                    <a:pt x="8059" y="258"/>
                  </a:lnTo>
                  <a:cubicBezTo>
                    <a:pt x="8059" y="258"/>
                    <a:pt x="120" y="21600"/>
                    <a:pt x="0" y="21463"/>
                  </a:cubicBezTo>
                  <a:cubicBezTo>
                    <a:pt x="-9" y="21452"/>
                    <a:pt x="120" y="21600"/>
                    <a:pt x="120" y="21600"/>
                  </a:cubicBezTo>
                  <a:lnTo>
                    <a:pt x="6390" y="19022"/>
                  </a:lnTo>
                  <a:cubicBezTo>
                    <a:pt x="12662" y="16713"/>
                    <a:pt x="21291" y="13597"/>
                    <a:pt x="21291" y="13597"/>
                  </a:cubicBezTo>
                  <a:cubicBezTo>
                    <a:pt x="21291" y="10943"/>
                    <a:pt x="21591" y="5756"/>
                    <a:pt x="21591" y="2970"/>
                  </a:cubicBezTo>
                  <a:close/>
                </a:path>
              </a:pathLst>
            </a:custGeom>
            <a:solidFill>
              <a:srgbClr val="BB9B84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50" name="Figura"/>
            <p:cNvSpPr/>
            <p:nvPr/>
          </p:nvSpPr>
          <p:spPr>
            <a:xfrm>
              <a:off x="79200" y="113142"/>
              <a:ext cx="542876" cy="54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91" y="21600"/>
                  </a:moveTo>
                  <a:lnTo>
                    <a:pt x="21600" y="4493"/>
                  </a:lnTo>
                  <a:lnTo>
                    <a:pt x="20697" y="3595"/>
                  </a:lnTo>
                  <a:lnTo>
                    <a:pt x="17996" y="895"/>
                  </a:lnTo>
                  <a:lnTo>
                    <a:pt x="17090" y="0"/>
                  </a:lnTo>
                  <a:lnTo>
                    <a:pt x="0" y="17089"/>
                  </a:lnTo>
                  <a:lnTo>
                    <a:pt x="1790" y="17099"/>
                  </a:lnTo>
                  <a:cubicBezTo>
                    <a:pt x="1790" y="17099"/>
                    <a:pt x="2739" y="17012"/>
                    <a:pt x="3654" y="17012"/>
                  </a:cubicBezTo>
                  <a:cubicBezTo>
                    <a:pt x="4117" y="17012"/>
                    <a:pt x="4463" y="17071"/>
                    <a:pt x="4463" y="17071"/>
                  </a:cubicBezTo>
                  <a:cubicBezTo>
                    <a:pt x="4463" y="17071"/>
                    <a:pt x="4597" y="17492"/>
                    <a:pt x="4597" y="18014"/>
                  </a:cubicBezTo>
                  <a:cubicBezTo>
                    <a:pt x="4597" y="18954"/>
                    <a:pt x="4491" y="19800"/>
                    <a:pt x="4491" y="19800"/>
                  </a:cubicBezTo>
                  <a:cubicBezTo>
                    <a:pt x="4491" y="19800"/>
                    <a:pt x="4491" y="20705"/>
                    <a:pt x="4491" y="21600"/>
                  </a:cubicBezTo>
                  <a:close/>
                </a:path>
              </a:pathLst>
            </a:custGeom>
            <a:solidFill>
              <a:srgbClr val="F25D62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51" name="Figura"/>
            <p:cNvSpPr/>
            <p:nvPr/>
          </p:nvSpPr>
          <p:spPr>
            <a:xfrm>
              <a:off x="520457" y="67885"/>
              <a:ext cx="135772" cy="13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10801"/>
                  </a:lnTo>
                  <a:lnTo>
                    <a:pt x="10800" y="21600"/>
                  </a:lnTo>
                  <a:lnTo>
                    <a:pt x="0" y="10801"/>
                  </a:lnTo>
                  <a:cubicBezTo>
                    <a:pt x="0" y="10801"/>
                    <a:pt x="10800" y="0"/>
                    <a:pt x="10800" y="0"/>
                  </a:cubicBezTo>
                  <a:close/>
                </a:path>
              </a:pathLst>
            </a:custGeom>
            <a:solidFill>
              <a:srgbClr val="EBC670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  <p:sp>
          <p:nvSpPr>
            <p:cNvPr id="152" name="Figura"/>
            <p:cNvSpPr/>
            <p:nvPr/>
          </p:nvSpPr>
          <p:spPr>
            <a:xfrm>
              <a:off x="67885" y="543085"/>
              <a:ext cx="116503" cy="116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extrusionOk="0">
                  <a:moveTo>
                    <a:pt x="0" y="17047"/>
                  </a:moveTo>
                  <a:lnTo>
                    <a:pt x="8522" y="402"/>
                  </a:lnTo>
                  <a:cubicBezTo>
                    <a:pt x="8522" y="402"/>
                    <a:pt x="12945" y="0"/>
                    <a:pt x="17208" y="0"/>
                  </a:cubicBezTo>
                  <a:cubicBezTo>
                    <a:pt x="19363" y="0"/>
                    <a:pt x="20977" y="272"/>
                    <a:pt x="20977" y="272"/>
                  </a:cubicBezTo>
                  <a:cubicBezTo>
                    <a:pt x="20977" y="272"/>
                    <a:pt x="21600" y="2219"/>
                    <a:pt x="21600" y="4632"/>
                  </a:cubicBezTo>
                  <a:cubicBezTo>
                    <a:pt x="21600" y="8978"/>
                    <a:pt x="21108" y="12886"/>
                    <a:pt x="21108" y="12886"/>
                  </a:cubicBezTo>
                  <a:cubicBezTo>
                    <a:pt x="21108" y="12886"/>
                    <a:pt x="4195" y="21600"/>
                    <a:pt x="4195" y="21336"/>
                  </a:cubicBezTo>
                  <a:cubicBezTo>
                    <a:pt x="4195" y="17303"/>
                    <a:pt x="0" y="17047"/>
                    <a:pt x="0" y="17047"/>
                  </a:cubicBezTo>
                  <a:close/>
                </a:path>
              </a:pathLst>
            </a:custGeom>
            <a:solidFill>
              <a:srgbClr val="EBC670"/>
            </a:solidFill>
            <a:ln w="25400" cap="flat">
              <a:noFill/>
              <a:miter lim="400000"/>
            </a:ln>
            <a:effectLst/>
          </p:spPr>
          <p:txBody>
            <a:bodyPr wrap="square" lIns="24287" tIns="24287" rIns="24287" bIns="24287" numCol="1" anchor="ctr">
              <a:noAutofit/>
            </a:bodyPr>
            <a:lstStyle/>
            <a:p>
              <a:pPr defTabSz="291465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1913"/>
            </a:p>
          </p:txBody>
        </p:sp>
      </p:grpSp>
      <p:grpSp>
        <p:nvGrpSpPr>
          <p:cNvPr id="175" name="Agrupar"/>
          <p:cNvGrpSpPr/>
          <p:nvPr/>
        </p:nvGrpSpPr>
        <p:grpSpPr>
          <a:xfrm>
            <a:off x="16912979" y="29952323"/>
            <a:ext cx="14934446" cy="8536571"/>
            <a:chOff x="0" y="0"/>
            <a:chExt cx="23427958" cy="13391485"/>
          </a:xfrm>
        </p:grpSpPr>
        <p:grpSp>
          <p:nvGrpSpPr>
            <p:cNvPr id="166" name="Agrupar"/>
            <p:cNvGrpSpPr/>
            <p:nvPr/>
          </p:nvGrpSpPr>
          <p:grpSpPr>
            <a:xfrm>
              <a:off x="0" y="0"/>
              <a:ext cx="22944621" cy="13391485"/>
              <a:chOff x="0" y="0"/>
              <a:chExt cx="22944620" cy="13391484"/>
            </a:xfrm>
          </p:grpSpPr>
          <p:grpSp>
            <p:nvGrpSpPr>
              <p:cNvPr id="162" name="Agrupar"/>
              <p:cNvGrpSpPr/>
              <p:nvPr/>
            </p:nvGrpSpPr>
            <p:grpSpPr>
              <a:xfrm>
                <a:off x="0" y="2162354"/>
                <a:ext cx="6677217" cy="6570342"/>
                <a:chOff x="0" y="0"/>
                <a:chExt cx="6677216" cy="6570340"/>
              </a:xfrm>
            </p:grpSpPr>
            <p:grpSp>
              <p:nvGrpSpPr>
                <p:cNvPr id="157" name="Agrupar"/>
                <p:cNvGrpSpPr/>
                <p:nvPr/>
              </p:nvGrpSpPr>
              <p:grpSpPr>
                <a:xfrm>
                  <a:off x="0" y="-1"/>
                  <a:ext cx="6677217" cy="6570342"/>
                  <a:chOff x="0" y="0"/>
                  <a:chExt cx="6677216" cy="6570340"/>
                </a:xfrm>
              </p:grpSpPr>
              <p:sp>
                <p:nvSpPr>
                  <p:cNvPr id="154" name="Figura"/>
                  <p:cNvSpPr/>
                  <p:nvPr/>
                </p:nvSpPr>
                <p:spPr>
                  <a:xfrm>
                    <a:off x="0" y="0"/>
                    <a:ext cx="6677196" cy="657033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8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20445"/>
                      </a:gs>
                      <a:gs pos="100000">
                        <a:srgbClr val="141BD0"/>
                      </a:gs>
                    </a:gsLst>
                    <a:lin ang="5400000" scaled="0"/>
                  </a:gra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55" name="Figura"/>
                  <p:cNvSpPr/>
                  <p:nvPr/>
                </p:nvSpPr>
                <p:spPr>
                  <a:xfrm>
                    <a:off x="756811" y="744701"/>
                    <a:ext cx="5209076" cy="512572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9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56" name="Figura"/>
                  <p:cNvSpPr/>
                  <p:nvPr/>
                </p:nvSpPr>
                <p:spPr>
                  <a:xfrm>
                    <a:off x="-1" y="0"/>
                    <a:ext cx="6677218" cy="657034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90" h="18990" extrusionOk="0">
                        <a:moveTo>
                          <a:pt x="18184" y="5673"/>
                        </a:moveTo>
                        <a:cubicBezTo>
                          <a:pt x="20295" y="10472"/>
                          <a:pt x="18116" y="16073"/>
                          <a:pt x="13317" y="18184"/>
                        </a:cubicBezTo>
                        <a:cubicBezTo>
                          <a:pt x="8518" y="20295"/>
                          <a:pt x="2917" y="18116"/>
                          <a:pt x="806" y="13317"/>
                        </a:cubicBezTo>
                        <a:cubicBezTo>
                          <a:pt x="-1305" y="8518"/>
                          <a:pt x="874" y="2917"/>
                          <a:pt x="5673" y="806"/>
                        </a:cubicBezTo>
                        <a:cubicBezTo>
                          <a:pt x="10472" y="-1305"/>
                          <a:pt x="16073" y="874"/>
                          <a:pt x="18184" y="5673"/>
                        </a:cubicBezTo>
                        <a:close/>
                      </a:path>
                    </a:pathLst>
                  </a:custGeom>
                  <a:noFill/>
                  <a:ln w="50800" cap="flat">
                    <a:solidFill>
                      <a:srgbClr val="FFFFFF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</p:grpSp>
            <p:grpSp>
              <p:nvGrpSpPr>
                <p:cNvPr id="161" name="Agrupar"/>
                <p:cNvGrpSpPr/>
                <p:nvPr/>
              </p:nvGrpSpPr>
              <p:grpSpPr>
                <a:xfrm>
                  <a:off x="1956249" y="1665870"/>
                  <a:ext cx="2764716" cy="3159650"/>
                  <a:chOff x="0" y="0"/>
                  <a:chExt cx="2764714" cy="3159649"/>
                </a:xfrm>
              </p:grpSpPr>
              <p:sp>
                <p:nvSpPr>
                  <p:cNvPr id="158" name="Figura"/>
                  <p:cNvSpPr/>
                  <p:nvPr/>
                </p:nvSpPr>
                <p:spPr>
                  <a:xfrm>
                    <a:off x="0" y="0"/>
                    <a:ext cx="2764715" cy="177579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3622" y="16166"/>
                        </a:moveTo>
                        <a:lnTo>
                          <a:pt x="1630" y="15335"/>
                        </a:lnTo>
                        <a:lnTo>
                          <a:pt x="3634" y="13533"/>
                        </a:lnTo>
                        <a:lnTo>
                          <a:pt x="5640" y="14370"/>
                        </a:lnTo>
                        <a:lnTo>
                          <a:pt x="7659" y="12574"/>
                        </a:lnTo>
                        <a:lnTo>
                          <a:pt x="5638" y="11732"/>
                        </a:lnTo>
                        <a:lnTo>
                          <a:pt x="7643" y="9930"/>
                        </a:lnTo>
                        <a:lnTo>
                          <a:pt x="9677" y="10779"/>
                        </a:lnTo>
                        <a:lnTo>
                          <a:pt x="11695" y="8983"/>
                        </a:lnTo>
                        <a:lnTo>
                          <a:pt x="9647" y="8129"/>
                        </a:lnTo>
                        <a:lnTo>
                          <a:pt x="11651" y="6327"/>
                        </a:lnTo>
                        <a:lnTo>
                          <a:pt x="13714" y="7188"/>
                        </a:lnTo>
                        <a:lnTo>
                          <a:pt x="15732" y="5392"/>
                        </a:lnTo>
                        <a:lnTo>
                          <a:pt x="13655" y="4526"/>
                        </a:lnTo>
                        <a:lnTo>
                          <a:pt x="15659" y="2724"/>
                        </a:lnTo>
                        <a:lnTo>
                          <a:pt x="17738" y="3591"/>
                        </a:lnTo>
                        <a:lnTo>
                          <a:pt x="16200" y="0"/>
                        </a:lnTo>
                        <a:lnTo>
                          <a:pt x="0" y="14412"/>
                        </a:lnTo>
                        <a:lnTo>
                          <a:pt x="1543" y="18015"/>
                        </a:lnTo>
                        <a:cubicBezTo>
                          <a:pt x="1543" y="18015"/>
                          <a:pt x="3622" y="16166"/>
                          <a:pt x="3622" y="16166"/>
                        </a:cubicBezTo>
                        <a:close/>
                        <a:moveTo>
                          <a:pt x="4617" y="21600"/>
                        </a:moveTo>
                        <a:lnTo>
                          <a:pt x="2314" y="18015"/>
                        </a:lnTo>
                        <a:lnTo>
                          <a:pt x="1543" y="18015"/>
                        </a:lnTo>
                        <a:lnTo>
                          <a:pt x="1543" y="21600"/>
                        </a:lnTo>
                        <a:cubicBezTo>
                          <a:pt x="1543" y="21600"/>
                          <a:pt x="4617" y="21600"/>
                          <a:pt x="4617" y="21600"/>
                        </a:cubicBezTo>
                        <a:close/>
                        <a:moveTo>
                          <a:pt x="16200" y="18015"/>
                        </a:moveTo>
                        <a:lnTo>
                          <a:pt x="13886" y="18015"/>
                        </a:lnTo>
                        <a:lnTo>
                          <a:pt x="16188" y="21600"/>
                        </a:lnTo>
                        <a:lnTo>
                          <a:pt x="18502" y="21600"/>
                        </a:lnTo>
                        <a:cubicBezTo>
                          <a:pt x="18502" y="21600"/>
                          <a:pt x="16200" y="18015"/>
                          <a:pt x="16200" y="18015"/>
                        </a:cubicBezTo>
                        <a:close/>
                        <a:moveTo>
                          <a:pt x="21600" y="21600"/>
                        </a:moveTo>
                        <a:lnTo>
                          <a:pt x="21600" y="18015"/>
                        </a:lnTo>
                        <a:lnTo>
                          <a:pt x="18514" y="18015"/>
                        </a:lnTo>
                        <a:lnTo>
                          <a:pt x="20817" y="21600"/>
                        </a:lnTo>
                        <a:cubicBezTo>
                          <a:pt x="20817" y="21600"/>
                          <a:pt x="21600" y="21600"/>
                          <a:pt x="21600" y="21600"/>
                        </a:cubicBezTo>
                        <a:close/>
                        <a:moveTo>
                          <a:pt x="6943" y="18015"/>
                        </a:moveTo>
                        <a:lnTo>
                          <a:pt x="4629" y="18015"/>
                        </a:lnTo>
                        <a:lnTo>
                          <a:pt x="6931" y="21600"/>
                        </a:lnTo>
                        <a:lnTo>
                          <a:pt x="9245" y="21600"/>
                        </a:lnTo>
                        <a:cubicBezTo>
                          <a:pt x="9245" y="21600"/>
                          <a:pt x="6943" y="18015"/>
                          <a:pt x="6943" y="18015"/>
                        </a:cubicBezTo>
                        <a:close/>
                        <a:moveTo>
                          <a:pt x="13874" y="21600"/>
                        </a:moveTo>
                        <a:lnTo>
                          <a:pt x="11560" y="21600"/>
                        </a:lnTo>
                        <a:lnTo>
                          <a:pt x="9257" y="18015"/>
                        </a:lnTo>
                        <a:lnTo>
                          <a:pt x="11571" y="18015"/>
                        </a:lnTo>
                        <a:cubicBezTo>
                          <a:pt x="11571" y="18015"/>
                          <a:pt x="13874" y="21600"/>
                          <a:pt x="13874" y="21600"/>
                        </a:cubicBezTo>
                        <a:close/>
                      </a:path>
                    </a:pathLst>
                  </a:custGeom>
                  <a:solidFill>
                    <a:srgbClr val="E1E0E2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59" name="Figura"/>
                  <p:cNvSpPr/>
                  <p:nvPr/>
                </p:nvSpPr>
                <p:spPr>
                  <a:xfrm>
                    <a:off x="197479" y="1777316"/>
                    <a:ext cx="2567236" cy="138233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0" y="21600"/>
                        </a:lnTo>
                        <a:lnTo>
                          <a:pt x="21600" y="21600"/>
                        </a:lnTo>
                        <a:lnTo>
                          <a:pt x="21600" y="0"/>
                        </a:lnTo>
                        <a:cubicBezTo>
                          <a:pt x="2160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F25D62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  <p:sp>
                <p:nvSpPr>
                  <p:cNvPr id="160" name="Figura"/>
                  <p:cNvSpPr/>
                  <p:nvPr/>
                </p:nvSpPr>
                <p:spPr>
                  <a:xfrm>
                    <a:off x="394959" y="2073535"/>
                    <a:ext cx="2172277" cy="88866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lnTo>
                          <a:pt x="0" y="21600"/>
                        </a:lnTo>
                        <a:lnTo>
                          <a:pt x="0" y="0"/>
                        </a:lnTo>
                        <a:lnTo>
                          <a:pt x="21600" y="0"/>
                        </a:lnTo>
                        <a:cubicBezTo>
                          <a:pt x="2160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solidFill>
                    <a:srgbClr val="0D1E4F"/>
                  </a:solidFill>
                  <a:ln w="25400" cap="flat">
                    <a:noFill/>
                    <a:miter lim="400000"/>
                  </a:ln>
                  <a:effectLst/>
                </p:spPr>
                <p:txBody>
                  <a:bodyPr wrap="square" lIns="24287" tIns="24287" rIns="24287" bIns="24287" numCol="1" anchor="ctr">
                    <a:noAutofit/>
                  </a:bodyPr>
                  <a:lstStyle/>
                  <a:p>
                    <a:pPr defTabSz="291465"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sz="1913"/>
                  </a:p>
                </p:txBody>
              </p:sp>
            </p:grpSp>
          </p:grpSp>
          <p:sp>
            <p:nvSpPr>
              <p:cNvPr id="163" name="CONCLUSIONES"/>
              <p:cNvSpPr txBox="1"/>
              <p:nvPr/>
            </p:nvSpPr>
            <p:spPr>
              <a:xfrm>
                <a:off x="300471" y="0"/>
                <a:ext cx="5590318" cy="233651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0" tIns="0" rIns="0" bIns="0" numCol="1" anchor="ctr">
                <a:noAutofit/>
              </a:bodyPr>
              <a:lstStyle>
                <a:lvl1pPr defTabSz="457200">
                  <a:lnSpc>
                    <a:spcPct val="80000"/>
                  </a:lnSpc>
                  <a:spcBef>
                    <a:spcPts val="5500"/>
                  </a:spcBef>
                  <a:defRPr sz="6100">
                    <a:solidFill>
                      <a:srgbClr val="0D1E4F"/>
                    </a:solidFill>
                    <a:latin typeface="Avenir Next Condensed Demi Bold"/>
                    <a:ea typeface="Avenir Next Condensed Demi Bold"/>
                    <a:cs typeface="Avenir Next Condensed Demi Bold"/>
                    <a:sym typeface="Avenir Next Condensed Demi Bold"/>
                  </a:defRPr>
                </a:lvl1pPr>
              </a:lstStyle>
              <a:p>
                <a:r>
                  <a:rPr sz="3889"/>
                  <a:t>CONCLUSIONES</a:t>
                </a:r>
              </a:p>
            </p:txBody>
          </p:sp>
          <p:sp>
            <p:nvSpPr>
              <p:cNvPr id="164" name="Rectángulo redondeado"/>
              <p:cNvSpPr/>
              <p:nvPr/>
            </p:nvSpPr>
            <p:spPr>
              <a:xfrm>
                <a:off x="7817811" y="733927"/>
                <a:ext cx="15126809" cy="12657557"/>
              </a:xfrm>
              <a:prstGeom prst="roundRect">
                <a:avLst>
                  <a:gd name="adj" fmla="val 4199"/>
                </a:avLst>
              </a:prstGeom>
              <a:solidFill>
                <a:srgbClr val="EAECEE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endParaRPr sz="13131"/>
              </a:p>
            </p:txBody>
          </p:sp>
          <p:sp>
            <p:nvSpPr>
              <p:cNvPr id="165" name="XXX"/>
              <p:cNvSpPr/>
              <p:nvPr/>
            </p:nvSpPr>
            <p:spPr>
              <a:xfrm>
                <a:off x="11791500" y="6490537"/>
                <a:ext cx="7179431" cy="1144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4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87080" tIns="87080" rIns="87080" bIns="87080" numCol="1" anchor="ctr">
                <a:spAutoFit/>
              </a:bodyPr>
              <a:lstStyle>
                <a:lvl1pPr defTabSz="584200">
                  <a:lnSpc>
                    <a:spcPct val="90000"/>
                  </a:lnSpc>
                  <a:spcBef>
                    <a:spcPts val="2000"/>
                  </a:spcBef>
                  <a:defRPr sz="6100">
                    <a:latin typeface="Avenir Next Condensed Regular"/>
                    <a:ea typeface="Avenir Next Condensed Regular"/>
                    <a:cs typeface="Avenir Next Condensed Regular"/>
                    <a:sym typeface="Avenir Next Condensed Regular"/>
                  </a:defRPr>
                </a:lvl1pPr>
              </a:lstStyle>
              <a:p>
                <a:r>
                  <a:rPr sz="3889"/>
                  <a:t>XXX</a:t>
                </a:r>
              </a:p>
            </p:txBody>
          </p:sp>
        </p:grpSp>
        <p:sp>
          <p:nvSpPr>
            <p:cNvPr id="167" name="Óvalo"/>
            <p:cNvSpPr/>
            <p:nvPr/>
          </p:nvSpPr>
          <p:spPr>
            <a:xfrm>
              <a:off x="21823384" y="341154"/>
              <a:ext cx="1604574" cy="1581446"/>
            </a:xfrm>
            <a:prstGeom prst="ellipse">
              <a:avLst/>
            </a:prstGeom>
            <a:solidFill>
              <a:srgbClr val="0D1E4F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13131"/>
            </a:p>
          </p:txBody>
        </p:sp>
        <p:grpSp>
          <p:nvGrpSpPr>
            <p:cNvPr id="174" name="Agrupar"/>
            <p:cNvGrpSpPr/>
            <p:nvPr/>
          </p:nvGrpSpPr>
          <p:grpSpPr>
            <a:xfrm>
              <a:off x="22265158" y="700267"/>
              <a:ext cx="721023" cy="726303"/>
              <a:chOff x="0" y="0"/>
              <a:chExt cx="721022" cy="726302"/>
            </a:xfrm>
          </p:grpSpPr>
          <p:sp>
            <p:nvSpPr>
              <p:cNvPr id="168" name="Figura"/>
              <p:cNvSpPr/>
              <p:nvPr/>
            </p:nvSpPr>
            <p:spPr>
              <a:xfrm>
                <a:off x="0" y="701485"/>
                <a:ext cx="701486" cy="229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5" y="0"/>
                    </a:moveTo>
                    <a:lnTo>
                      <a:pt x="21600" y="21091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625" y="0"/>
                      <a:pt x="625" y="0"/>
                    </a:cubicBezTo>
                    <a:close/>
                  </a:path>
                </a:pathLst>
              </a:custGeom>
              <a:solidFill>
                <a:srgbClr val="737474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169" name="Figura"/>
              <p:cNvSpPr/>
              <p:nvPr/>
            </p:nvSpPr>
            <p:spPr>
              <a:xfrm>
                <a:off x="497828" y="-1"/>
                <a:ext cx="223195" cy="2227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467" h="19447" extrusionOk="0">
                    <a:moveTo>
                      <a:pt x="17745" y="1766"/>
                    </a:moveTo>
                    <a:cubicBezTo>
                      <a:pt x="13829" y="-2153"/>
                      <a:pt x="7908" y="1674"/>
                      <a:pt x="7908" y="1674"/>
                    </a:cubicBezTo>
                    <a:lnTo>
                      <a:pt x="0" y="9588"/>
                    </a:lnTo>
                    <a:lnTo>
                      <a:pt x="9886" y="19447"/>
                    </a:lnTo>
                    <a:lnTo>
                      <a:pt x="17776" y="11551"/>
                    </a:lnTo>
                    <a:cubicBezTo>
                      <a:pt x="17776" y="11551"/>
                      <a:pt x="21600" y="5624"/>
                      <a:pt x="17745" y="1766"/>
                    </a:cubicBezTo>
                    <a:close/>
                  </a:path>
                </a:pathLst>
              </a:custGeom>
              <a:solidFill>
                <a:srgbClr val="BB9B84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170" name="Figura"/>
              <p:cNvSpPr/>
              <p:nvPr/>
            </p:nvSpPr>
            <p:spPr>
              <a:xfrm>
                <a:off x="-1" y="543085"/>
                <a:ext cx="184625" cy="1832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600" extrusionOk="0">
                    <a:moveTo>
                      <a:pt x="21591" y="2970"/>
                    </a:moveTo>
                    <a:cubicBezTo>
                      <a:pt x="21591" y="1422"/>
                      <a:pt x="21198" y="175"/>
                      <a:pt x="21198" y="175"/>
                    </a:cubicBezTo>
                    <a:cubicBezTo>
                      <a:pt x="21198" y="175"/>
                      <a:pt x="20180" y="0"/>
                      <a:pt x="18821" y="0"/>
                    </a:cubicBezTo>
                    <a:cubicBezTo>
                      <a:pt x="16133" y="0"/>
                      <a:pt x="8090" y="228"/>
                      <a:pt x="8090" y="228"/>
                    </a:cubicBezTo>
                    <a:lnTo>
                      <a:pt x="8059" y="258"/>
                    </a:lnTo>
                    <a:cubicBezTo>
                      <a:pt x="8059" y="258"/>
                      <a:pt x="120" y="21600"/>
                      <a:pt x="0" y="21463"/>
                    </a:cubicBezTo>
                    <a:cubicBezTo>
                      <a:pt x="-9" y="21452"/>
                      <a:pt x="120" y="21600"/>
                      <a:pt x="120" y="21600"/>
                    </a:cubicBezTo>
                    <a:lnTo>
                      <a:pt x="6390" y="19022"/>
                    </a:lnTo>
                    <a:cubicBezTo>
                      <a:pt x="12662" y="16713"/>
                      <a:pt x="21291" y="13597"/>
                      <a:pt x="21291" y="13597"/>
                    </a:cubicBezTo>
                    <a:cubicBezTo>
                      <a:pt x="21291" y="10943"/>
                      <a:pt x="21591" y="5756"/>
                      <a:pt x="21591" y="2970"/>
                    </a:cubicBezTo>
                    <a:close/>
                  </a:path>
                </a:pathLst>
              </a:custGeom>
              <a:solidFill>
                <a:srgbClr val="BB9B84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171" name="Figura"/>
              <p:cNvSpPr/>
              <p:nvPr/>
            </p:nvSpPr>
            <p:spPr>
              <a:xfrm>
                <a:off x="79200" y="113142"/>
                <a:ext cx="542876" cy="5429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91" y="21600"/>
                    </a:moveTo>
                    <a:lnTo>
                      <a:pt x="21600" y="4493"/>
                    </a:lnTo>
                    <a:lnTo>
                      <a:pt x="20697" y="3595"/>
                    </a:lnTo>
                    <a:lnTo>
                      <a:pt x="17996" y="895"/>
                    </a:lnTo>
                    <a:lnTo>
                      <a:pt x="17090" y="0"/>
                    </a:lnTo>
                    <a:lnTo>
                      <a:pt x="0" y="17089"/>
                    </a:lnTo>
                    <a:lnTo>
                      <a:pt x="1790" y="17099"/>
                    </a:lnTo>
                    <a:cubicBezTo>
                      <a:pt x="1790" y="17099"/>
                      <a:pt x="2739" y="17012"/>
                      <a:pt x="3654" y="17012"/>
                    </a:cubicBezTo>
                    <a:cubicBezTo>
                      <a:pt x="4117" y="17012"/>
                      <a:pt x="4463" y="17071"/>
                      <a:pt x="4463" y="17071"/>
                    </a:cubicBezTo>
                    <a:cubicBezTo>
                      <a:pt x="4463" y="17071"/>
                      <a:pt x="4597" y="17492"/>
                      <a:pt x="4597" y="18014"/>
                    </a:cubicBezTo>
                    <a:cubicBezTo>
                      <a:pt x="4597" y="18954"/>
                      <a:pt x="4491" y="19800"/>
                      <a:pt x="4491" y="19800"/>
                    </a:cubicBezTo>
                    <a:cubicBezTo>
                      <a:pt x="4491" y="19800"/>
                      <a:pt x="4491" y="20705"/>
                      <a:pt x="4491" y="21600"/>
                    </a:cubicBezTo>
                    <a:close/>
                  </a:path>
                </a:pathLst>
              </a:custGeom>
              <a:solidFill>
                <a:srgbClr val="F25D62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172" name="Figura"/>
              <p:cNvSpPr/>
              <p:nvPr/>
            </p:nvSpPr>
            <p:spPr>
              <a:xfrm>
                <a:off x="520457" y="67885"/>
                <a:ext cx="135772" cy="1357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0"/>
                    </a:moveTo>
                    <a:lnTo>
                      <a:pt x="21600" y="10801"/>
                    </a:lnTo>
                    <a:lnTo>
                      <a:pt x="10800" y="21600"/>
                    </a:lnTo>
                    <a:lnTo>
                      <a:pt x="0" y="10801"/>
                    </a:lnTo>
                    <a:cubicBezTo>
                      <a:pt x="0" y="10801"/>
                      <a:pt x="10800" y="0"/>
                      <a:pt x="10800" y="0"/>
                    </a:cubicBezTo>
                    <a:close/>
                  </a:path>
                </a:pathLst>
              </a:custGeom>
              <a:solidFill>
                <a:srgbClr val="EBC67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  <p:sp>
            <p:nvSpPr>
              <p:cNvPr id="173" name="Figura"/>
              <p:cNvSpPr/>
              <p:nvPr/>
            </p:nvSpPr>
            <p:spPr>
              <a:xfrm>
                <a:off x="67885" y="543085"/>
                <a:ext cx="116503" cy="1160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42" extrusionOk="0">
                    <a:moveTo>
                      <a:pt x="0" y="17047"/>
                    </a:moveTo>
                    <a:lnTo>
                      <a:pt x="8522" y="402"/>
                    </a:lnTo>
                    <a:cubicBezTo>
                      <a:pt x="8522" y="402"/>
                      <a:pt x="12945" y="0"/>
                      <a:pt x="17208" y="0"/>
                    </a:cubicBezTo>
                    <a:cubicBezTo>
                      <a:pt x="19363" y="0"/>
                      <a:pt x="20977" y="272"/>
                      <a:pt x="20977" y="272"/>
                    </a:cubicBezTo>
                    <a:cubicBezTo>
                      <a:pt x="20977" y="272"/>
                      <a:pt x="21600" y="2219"/>
                      <a:pt x="21600" y="4632"/>
                    </a:cubicBezTo>
                    <a:cubicBezTo>
                      <a:pt x="21600" y="8978"/>
                      <a:pt x="21108" y="12886"/>
                      <a:pt x="21108" y="12886"/>
                    </a:cubicBezTo>
                    <a:cubicBezTo>
                      <a:pt x="21108" y="12886"/>
                      <a:pt x="4195" y="21600"/>
                      <a:pt x="4195" y="21336"/>
                    </a:cubicBezTo>
                    <a:cubicBezTo>
                      <a:pt x="4195" y="17303"/>
                      <a:pt x="0" y="17047"/>
                      <a:pt x="0" y="17047"/>
                    </a:cubicBezTo>
                    <a:close/>
                  </a:path>
                </a:pathLst>
              </a:custGeom>
              <a:solidFill>
                <a:srgbClr val="EBC670"/>
              </a:solidFill>
              <a:ln w="25400" cap="flat">
                <a:noFill/>
                <a:miter lim="400000"/>
              </a:ln>
              <a:effectLst/>
            </p:spPr>
            <p:txBody>
              <a:bodyPr wrap="square" lIns="24287" tIns="24287" rIns="24287" bIns="24287" numCol="1" anchor="ctr">
                <a:noAutofit/>
              </a:bodyPr>
              <a:lstStyle/>
              <a:p>
                <a:pPr defTabSz="29146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1913"/>
              </a:p>
            </p:txBody>
          </p:sp>
        </p:grpSp>
      </p:grpSp>
      <p:sp>
        <p:nvSpPr>
          <p:cNvPr id="176" name="Rectángulo"/>
          <p:cNvSpPr/>
          <p:nvPr/>
        </p:nvSpPr>
        <p:spPr>
          <a:xfrm>
            <a:off x="-33991" y="40525338"/>
            <a:ext cx="32467270" cy="2731276"/>
          </a:xfrm>
          <a:prstGeom prst="rect">
            <a:avLst/>
          </a:prstGeom>
          <a:gradFill>
            <a:gsLst>
              <a:gs pos="0">
                <a:srgbClr val="020445"/>
              </a:gs>
              <a:gs pos="100000">
                <a:srgbClr val="141BD0"/>
              </a:gs>
            </a:gsLst>
            <a:lin ang="5400000"/>
          </a:gradFill>
          <a:ln w="25400">
            <a:miter lim="400000"/>
          </a:ln>
        </p:spPr>
        <p:txBody>
          <a:bodyPr lIns="0" tIns="0" rIns="0" bIns="0" anchor="ctr"/>
          <a:lstStyle/>
          <a:p>
            <a:endParaRPr sz="13131"/>
          </a:p>
        </p:txBody>
      </p:sp>
      <p:sp>
        <p:nvSpPr>
          <p:cNvPr id="177" name="IX CONGRESO…"/>
          <p:cNvSpPr txBox="1"/>
          <p:nvPr/>
        </p:nvSpPr>
        <p:spPr>
          <a:xfrm>
            <a:off x="13012714" y="40798246"/>
            <a:ext cx="5899095" cy="219213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383" tIns="32383" rIns="32383" bIns="32383" anchor="ctr">
            <a:spAutoFit/>
          </a:bodyPr>
          <a:lstStyle/>
          <a:p>
            <a:pPr defTabSz="291465">
              <a:lnSpc>
                <a:spcPct val="80000"/>
              </a:lnSpc>
              <a:defRPr sz="5600">
                <a:solidFill>
                  <a:srgbClr val="FFFFFF"/>
                </a:solidFill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sz="3570" dirty="0"/>
              <a:t>X CONGRESO </a:t>
            </a:r>
          </a:p>
          <a:p>
            <a:pPr defTabSz="291465">
              <a:lnSpc>
                <a:spcPct val="80000"/>
              </a:lnSpc>
              <a:defRPr sz="5600">
                <a:solidFill>
                  <a:srgbClr val="FFFFFF"/>
                </a:solidFill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sz="3570" dirty="0"/>
              <a:t>INTERNACIONAL</a:t>
            </a:r>
          </a:p>
          <a:p>
            <a:pPr defTabSz="291465">
              <a:lnSpc>
                <a:spcPct val="80000"/>
              </a:lnSpc>
              <a:defRPr sz="5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  <a:latin typeface="Uniform Pro Extra Condensed Bold"/>
                <a:ea typeface="Uniform Pro Extra Condensed Bold"/>
                <a:cs typeface="Uniform Pro Extra Condensed Bold"/>
                <a:sym typeface="Uniform Pro Extra Condensed Bold"/>
              </a:defRPr>
            </a:pPr>
            <a:r>
              <a:rPr sz="3570" dirty="0"/>
              <a:t>DE INNOVACIÓN</a:t>
            </a:r>
          </a:p>
          <a:p>
            <a:pPr defTabSz="291465">
              <a:lnSpc>
                <a:spcPct val="80000"/>
              </a:lnSpc>
              <a:defRPr sz="5600">
                <a:ln w="12700" cap="flat">
                  <a:solidFill>
                    <a:srgbClr val="FFFFFF"/>
                  </a:solidFill>
                  <a:prstDash val="solid"/>
                  <a:miter lim="400000"/>
                </a:ln>
                <a:solidFill>
                  <a:srgbClr val="FFFFFF">
                    <a:alpha val="0"/>
                  </a:srgbClr>
                </a:solidFill>
                <a:latin typeface="Uniform Pro Extra Condensed Black"/>
                <a:ea typeface="Uniform Pro Extra Condensed Black"/>
                <a:cs typeface="Uniform Pro Extra Condensed Black"/>
                <a:sym typeface="Uniform Pro Extra Condensed Black"/>
              </a:defRPr>
            </a:pPr>
            <a:r>
              <a:rPr sz="3570" dirty="0"/>
              <a:t>APLICADA</a:t>
            </a:r>
          </a:p>
          <a:p>
            <a:pPr defTabSz="291465">
              <a:lnSpc>
                <a:spcPct val="80000"/>
              </a:lnSpc>
              <a:defRPr sz="4700">
                <a:solidFill>
                  <a:srgbClr val="FFFFFF"/>
                </a:solidFill>
                <a:latin typeface="Uniform Pro Extra Condensed Med"/>
                <a:ea typeface="Uniform Pro Extra Condensed Med"/>
                <a:cs typeface="Uniform Pro Extra Condensed Med"/>
                <a:sym typeface="Uniform Pro Extra Condensed Medium"/>
              </a:defRPr>
            </a:pPr>
            <a:r>
              <a:rPr lang="es-ES" sz="2996" dirty="0"/>
              <a:t>Madrid 26, 27 y 28 </a:t>
            </a:r>
            <a:r>
              <a:rPr lang="es-ES" sz="2996"/>
              <a:t>de junio</a:t>
            </a:r>
            <a:endParaRPr sz="2996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BABAB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1570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635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36604" tIns="136604" rIns="136604" bIns="136604" numCol="1" spcCol="38100" rtlCol="0" anchor="ctr">
        <a:spAutoFit/>
      </a:bodyPr>
      <a:lstStyle>
        <a:defPPr marL="0" marR="0" indent="0" algn="ctr" defTabSz="1570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BABAB"/>
        </a:solidFill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1570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635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36604" tIns="136604" rIns="136604" bIns="136604" numCol="1" spcCol="38100" rtlCol="0" anchor="ctr">
        <a:spAutoFit/>
      </a:bodyPr>
      <a:lstStyle>
        <a:defPPr marL="0" marR="0" indent="0" algn="ctr" defTabSz="157095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4fd431-6653-4e6e-93e7-1162c4372459" xsi:nil="true"/>
    <lcf76f155ced4ddcb4097134ff3c332f xmlns="7ba08887-376a-4b8b-96da-092044a0ce9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A016E94EB74248AAC189E759EB01DD" ma:contentTypeVersion="14" ma:contentTypeDescription="Create a new document." ma:contentTypeScope="" ma:versionID="870af9ae473258473a08899f78e9f656">
  <xsd:schema xmlns:xsd="http://www.w3.org/2001/XMLSchema" xmlns:xs="http://www.w3.org/2001/XMLSchema" xmlns:p="http://schemas.microsoft.com/office/2006/metadata/properties" xmlns:ns2="7ba08887-376a-4b8b-96da-092044a0ce9e" xmlns:ns3="dc4fd431-6653-4e6e-93e7-1162c4372459" targetNamespace="http://schemas.microsoft.com/office/2006/metadata/properties" ma:root="true" ma:fieldsID="c6802f222e9da5c058f0741db35fb128" ns2:_="" ns3:_="">
    <xsd:import namespace="7ba08887-376a-4b8b-96da-092044a0ce9e"/>
    <xsd:import namespace="dc4fd431-6653-4e6e-93e7-1162c43724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08887-376a-4b8b-96da-092044a0ce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b857e10-d438-4471-81b9-9e40dee26a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fd431-6653-4e6e-93e7-1162c437245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5420838-20a2-42a3-97d4-ab4c2d081b48}" ma:internalName="TaxCatchAll" ma:showField="CatchAllData" ma:web="dc4fd431-6653-4e6e-93e7-1162c43724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FBFCC8-A64E-4F70-B9F2-D60E8BD07E08}">
  <ds:schemaRefs>
    <ds:schemaRef ds:uri="http://schemas.microsoft.com/office/2006/metadata/properties"/>
    <ds:schemaRef ds:uri="http://schemas.microsoft.com/office/infopath/2007/PartnerControls"/>
    <ds:schemaRef ds:uri="dc4fd431-6653-4e6e-93e7-1162c4372459"/>
    <ds:schemaRef ds:uri="7ba08887-376a-4b8b-96da-092044a0ce9e"/>
  </ds:schemaRefs>
</ds:datastoreItem>
</file>

<file path=customXml/itemProps2.xml><?xml version="1.0" encoding="utf-8"?>
<ds:datastoreItem xmlns:ds="http://schemas.openxmlformats.org/officeDocument/2006/customXml" ds:itemID="{5418CAA0-4F4C-4E9F-B8A9-CFED2992B0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3572F1-69D5-4D77-B8B5-4FD4DBEE0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a08887-376a-4b8b-96da-092044a0ce9e"/>
    <ds:schemaRef ds:uri="dc4fd431-6653-4e6e-93e7-1162c43724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Lucida Grande</vt:lpstr>
      <vt:lpstr>Helvetica</vt:lpstr>
      <vt:lpstr>White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Maria Arnal Pastor</cp:lastModifiedBy>
  <cp:revision>3</cp:revision>
  <dcterms:modified xsi:type="dcterms:W3CDTF">2024-03-06T13:13:46Z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0x0101001CA016E94EB74248AAC189E759EB01DD</vt:lpwstr>
  </property>
</Properties>
</file>