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57200" rtl="0" fontAlgn="auto" latinLnBrk="0" hangingPunct="0">
      <a:lnSpc>
        <a:spcPts val="32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Uniform Pro Extra Condensed Black"/>
        <a:ea typeface="Uniform Pro Extra Condensed Black"/>
        <a:cs typeface="Uniform Pro Extra Condensed Black"/>
        <a:sym typeface="Uniform Pro Extra Condensed Black"/>
      </a:defRPr>
    </a:lvl1pPr>
    <a:lvl2pPr marL="0" marR="0" indent="457200" algn="ctr" defTabSz="457200" rtl="0" fontAlgn="auto" latinLnBrk="0" hangingPunct="0">
      <a:lnSpc>
        <a:spcPts val="32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Uniform Pro Extra Condensed Black"/>
        <a:ea typeface="Uniform Pro Extra Condensed Black"/>
        <a:cs typeface="Uniform Pro Extra Condensed Black"/>
        <a:sym typeface="Uniform Pro Extra Condensed Black"/>
      </a:defRPr>
    </a:lvl2pPr>
    <a:lvl3pPr marL="0" marR="0" indent="914400" algn="ctr" defTabSz="457200" rtl="0" fontAlgn="auto" latinLnBrk="0" hangingPunct="0">
      <a:lnSpc>
        <a:spcPts val="32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Uniform Pro Extra Condensed Black"/>
        <a:ea typeface="Uniform Pro Extra Condensed Black"/>
        <a:cs typeface="Uniform Pro Extra Condensed Black"/>
        <a:sym typeface="Uniform Pro Extra Condensed Black"/>
      </a:defRPr>
    </a:lvl3pPr>
    <a:lvl4pPr marL="0" marR="0" indent="1371600" algn="ctr" defTabSz="457200" rtl="0" fontAlgn="auto" latinLnBrk="0" hangingPunct="0">
      <a:lnSpc>
        <a:spcPts val="32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Uniform Pro Extra Condensed Black"/>
        <a:ea typeface="Uniform Pro Extra Condensed Black"/>
        <a:cs typeface="Uniform Pro Extra Condensed Black"/>
        <a:sym typeface="Uniform Pro Extra Condensed Black"/>
      </a:defRPr>
    </a:lvl4pPr>
    <a:lvl5pPr marL="0" marR="0" indent="1828800" algn="ctr" defTabSz="457200" rtl="0" fontAlgn="auto" latinLnBrk="0" hangingPunct="0">
      <a:lnSpc>
        <a:spcPts val="32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Uniform Pro Extra Condensed Black"/>
        <a:ea typeface="Uniform Pro Extra Condensed Black"/>
        <a:cs typeface="Uniform Pro Extra Condensed Black"/>
        <a:sym typeface="Uniform Pro Extra Condensed Black"/>
      </a:defRPr>
    </a:lvl5pPr>
    <a:lvl6pPr marL="0" marR="0" indent="2286000" algn="ctr" defTabSz="457200" rtl="0" fontAlgn="auto" latinLnBrk="0" hangingPunct="0">
      <a:lnSpc>
        <a:spcPts val="32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Uniform Pro Extra Condensed Black"/>
        <a:ea typeface="Uniform Pro Extra Condensed Black"/>
        <a:cs typeface="Uniform Pro Extra Condensed Black"/>
        <a:sym typeface="Uniform Pro Extra Condensed Black"/>
      </a:defRPr>
    </a:lvl6pPr>
    <a:lvl7pPr marL="0" marR="0" indent="2743200" algn="ctr" defTabSz="457200" rtl="0" fontAlgn="auto" latinLnBrk="0" hangingPunct="0">
      <a:lnSpc>
        <a:spcPts val="32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Uniform Pro Extra Condensed Black"/>
        <a:ea typeface="Uniform Pro Extra Condensed Black"/>
        <a:cs typeface="Uniform Pro Extra Condensed Black"/>
        <a:sym typeface="Uniform Pro Extra Condensed Black"/>
      </a:defRPr>
    </a:lvl7pPr>
    <a:lvl8pPr marL="0" marR="0" indent="3200400" algn="ctr" defTabSz="457200" rtl="0" fontAlgn="auto" latinLnBrk="0" hangingPunct="0">
      <a:lnSpc>
        <a:spcPts val="32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Uniform Pro Extra Condensed Black"/>
        <a:ea typeface="Uniform Pro Extra Condensed Black"/>
        <a:cs typeface="Uniform Pro Extra Condensed Black"/>
        <a:sym typeface="Uniform Pro Extra Condensed Black"/>
      </a:defRPr>
    </a:lvl8pPr>
    <a:lvl9pPr marL="0" marR="0" indent="3657600" algn="ctr" defTabSz="457200" rtl="0" fontAlgn="auto" latinLnBrk="0" hangingPunct="0">
      <a:lnSpc>
        <a:spcPts val="32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Uniform Pro Extra Condensed Black"/>
        <a:ea typeface="Uniform Pro Extra Condensed Black"/>
        <a:cs typeface="Uniform Pro Extra Condensed Black"/>
        <a:sym typeface="Uniform Pro Extra Condensed Blac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López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 Juan López</a:t>
            </a:r>
          </a:p>
        </p:txBody>
      </p:sp>
      <p:sp>
        <p:nvSpPr>
          <p:cNvPr id="94" name="“Escribe una cita aquí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“Escribe una cita aquí”</a:t>
            </a:r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sta de la playa y el mar desde una duna de arena cubierta de hierba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sta de la playa y el mar desde una duna de arena cubierta de hierba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arza volando bajo en una playa con una pequeña valla en primer plano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mino de arena entre dos colinas que lleva al mar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amino de arena entre dos colinas que lleva al mar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Garza volando bajo en una playa con una pequeña valla en primer plano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sta de la playa y el mar desde una duna de arena cubierta de hierba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defTabSz="825500">
              <a:lnSpc>
                <a:spcPct val="100000"/>
              </a:lnSpc>
              <a:defRPr sz="2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ángulo"/>
          <p:cNvSpPr/>
          <p:nvPr/>
        </p:nvSpPr>
        <p:spPr>
          <a:xfrm>
            <a:off x="-58520" y="-15611"/>
            <a:ext cx="24501039" cy="2869878"/>
          </a:xfrm>
          <a:prstGeom prst="rect">
            <a:avLst/>
          </a:prstGeom>
          <a:gradFill>
            <a:gsLst>
              <a:gs pos="0">
                <a:srgbClr val="020445"/>
              </a:gs>
              <a:gs pos="100000">
                <a:srgbClr val="141BD0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1570950">
              <a:lnSpc>
                <a:spcPct val="100000"/>
              </a:lnSpc>
              <a:defRPr sz="27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pic>
        <p:nvPicPr>
          <p:cNvPr id="120" name="logo_IMAT_blanco.png" descr="logo_IMAT_blan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339" y="820257"/>
            <a:ext cx="1554551" cy="1248942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IX CONGRESO…"/>
          <p:cNvSpPr txBox="1"/>
          <p:nvPr/>
        </p:nvSpPr>
        <p:spPr>
          <a:xfrm>
            <a:off x="7564986" y="335344"/>
            <a:ext cx="9254027" cy="221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3600"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dirty="0"/>
              <a:t>X CONGRESO </a:t>
            </a:r>
          </a:p>
          <a:p>
            <a:pPr>
              <a:lnSpc>
                <a:spcPct val="80000"/>
              </a:lnSpc>
              <a:defRPr sz="3600"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dirty="0"/>
              <a:t>INTERNACIONAL</a:t>
            </a:r>
            <a:endParaRPr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 sz="3600"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solidFill>
                  <a:srgbClr val="FFFFFF">
                    <a:alpha val="0"/>
                  </a:srgbClr>
                </a:solidFill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dirty="0"/>
              <a:t>DE INNOVACIÓN</a:t>
            </a:r>
          </a:p>
          <a:p>
            <a:pPr>
              <a:lnSpc>
                <a:spcPct val="80000"/>
              </a:lnSpc>
              <a:defRPr sz="3600"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solidFill>
                  <a:srgbClr val="FFFFFF">
                    <a:alpha val="0"/>
                  </a:srgbClr>
                </a:solidFill>
              </a:defRPr>
            </a:pPr>
            <a:r>
              <a:rPr dirty="0"/>
              <a:t>APLICADA</a:t>
            </a:r>
          </a:p>
          <a:p>
            <a:pPr>
              <a:lnSpc>
                <a:spcPct val="80000"/>
              </a:lnSpc>
              <a:defRPr sz="2700">
                <a:latin typeface="Uniform Pro Extra Condensed Med"/>
                <a:ea typeface="Uniform Pro Extra Condensed Med"/>
                <a:cs typeface="Uniform Pro Extra Condensed Med"/>
                <a:sym typeface="Uniform Pro Extra Condensed Medium"/>
              </a:defRPr>
            </a:pPr>
            <a:r>
              <a:rPr lang="es-ES" dirty="0"/>
              <a:t>Madrid 26, 27 y 28 de junio</a:t>
            </a:r>
            <a:endParaRPr dirty="0"/>
          </a:p>
        </p:txBody>
      </p:sp>
      <p:sp>
        <p:nvSpPr>
          <p:cNvPr id="122" name="Título de la ponencia"/>
          <p:cNvSpPr txBox="1"/>
          <p:nvPr/>
        </p:nvSpPr>
        <p:spPr>
          <a:xfrm>
            <a:off x="8961424" y="5917479"/>
            <a:ext cx="6461152" cy="937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ts val="9100"/>
              </a:lnSpc>
              <a:defRPr sz="6600" cap="all">
                <a:gradFill flip="none" rotWithShape="1">
                  <a:gsLst>
                    <a:gs pos="0">
                      <a:srgbClr val="020549"/>
                    </a:gs>
                    <a:gs pos="100000">
                      <a:srgbClr val="141BCE"/>
                    </a:gs>
                  </a:gsLst>
                  <a:lin ang="5400000" scaled="0"/>
                </a:gradFill>
              </a:defRPr>
            </a:lvl1pPr>
          </a:lstStyle>
          <a:p>
            <a:r>
              <a:t>Título de la ponencia</a:t>
            </a:r>
          </a:p>
        </p:txBody>
      </p:sp>
      <p:sp>
        <p:nvSpPr>
          <p:cNvPr id="123" name="Subtítulo de la ponencia"/>
          <p:cNvSpPr txBox="1"/>
          <p:nvPr/>
        </p:nvSpPr>
        <p:spPr>
          <a:xfrm>
            <a:off x="8958071" y="6861513"/>
            <a:ext cx="6467857" cy="937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ts val="9100"/>
              </a:lnSpc>
              <a:defRPr sz="6600">
                <a:gradFill flip="none" rotWithShape="1">
                  <a:gsLst>
                    <a:gs pos="0">
                      <a:srgbClr val="020549"/>
                    </a:gs>
                    <a:gs pos="100000">
                      <a:srgbClr val="141BCE"/>
                    </a:gs>
                  </a:gsLst>
                  <a:lin ang="5400000" scaled="0"/>
                </a:gradFill>
                <a:latin typeface="Uniform Pro Extra Condensed Lig"/>
                <a:ea typeface="Uniform Pro Extra Condensed Lig"/>
                <a:cs typeface="Uniform Pro Extra Condensed Lig"/>
                <a:sym typeface="Uniform Pro Extra Condensed Light"/>
              </a:defRPr>
            </a:lvl1pPr>
          </a:lstStyle>
          <a:p>
            <a:r>
              <a:t>Subtítulo de la ponencia</a:t>
            </a:r>
          </a:p>
        </p:txBody>
      </p:sp>
      <p:sp>
        <p:nvSpPr>
          <p:cNvPr id="124" name="Línea"/>
          <p:cNvSpPr/>
          <p:nvPr/>
        </p:nvSpPr>
        <p:spPr>
          <a:xfrm>
            <a:off x="7176879" y="8140696"/>
            <a:ext cx="1003024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z="30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25" name="Nombre de los autores…"/>
          <p:cNvSpPr txBox="1"/>
          <p:nvPr/>
        </p:nvSpPr>
        <p:spPr>
          <a:xfrm>
            <a:off x="10623994" y="8709714"/>
            <a:ext cx="3136012" cy="1020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ts val="5200"/>
              </a:lnSpc>
              <a:defRPr sz="3300">
                <a:gradFill flip="none" rotWithShape="1">
                  <a:gsLst>
                    <a:gs pos="0">
                      <a:srgbClr val="020549"/>
                    </a:gs>
                    <a:gs pos="100000">
                      <a:srgbClr val="141BCE"/>
                    </a:gs>
                  </a:gsLst>
                  <a:lin ang="5400000" scaled="0"/>
                </a:gradFill>
                <a:latin typeface="Uniform Pro Extra Condensed Med"/>
                <a:ea typeface="Uniform Pro Extra Condensed Med"/>
                <a:cs typeface="Uniform Pro Extra Condensed Med"/>
                <a:sym typeface="Uniform Pro Extra Condensed Medium"/>
              </a:defRPr>
            </a:pPr>
            <a:r>
              <a:t>Nombre de los autores</a:t>
            </a:r>
          </a:p>
          <a:p>
            <a:pPr>
              <a:lnSpc>
                <a:spcPts val="5200"/>
              </a:lnSpc>
              <a:defRPr sz="3300">
                <a:gradFill flip="none" rotWithShape="1">
                  <a:gsLst>
                    <a:gs pos="0">
                      <a:srgbClr val="020549"/>
                    </a:gs>
                    <a:gs pos="100000">
                      <a:srgbClr val="141BCE"/>
                    </a:gs>
                  </a:gsLst>
                  <a:lin ang="5400000" scaled="0"/>
                </a:gradFill>
                <a:latin typeface="Uniform Pro Extra Condensed Lig"/>
                <a:ea typeface="Uniform Pro Extra Condensed Lig"/>
                <a:cs typeface="Uniform Pro Extra Condensed Lig"/>
                <a:sym typeface="Uniform Pro Extra Condensed Light"/>
              </a:defRPr>
            </a:pPr>
            <a:r>
              <a:rPr>
                <a:solidFill>
                  <a:srgbClr val="000000"/>
                </a:solidFill>
              </a:rPr>
              <a:t>Afiliación</a:t>
            </a:r>
            <a:r>
              <a:t>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ángulo"/>
          <p:cNvSpPr/>
          <p:nvPr/>
        </p:nvSpPr>
        <p:spPr>
          <a:xfrm>
            <a:off x="-58520" y="-15611"/>
            <a:ext cx="24501039" cy="2869878"/>
          </a:xfrm>
          <a:prstGeom prst="rect">
            <a:avLst/>
          </a:prstGeom>
          <a:gradFill>
            <a:gsLst>
              <a:gs pos="0">
                <a:srgbClr val="020445"/>
              </a:gs>
              <a:gs pos="100000">
                <a:srgbClr val="141BD0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1570950">
              <a:lnSpc>
                <a:spcPct val="100000"/>
              </a:lnSpc>
              <a:defRPr sz="27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pic>
        <p:nvPicPr>
          <p:cNvPr id="128" name="logo_IMAT_blanco.png" descr="logo_IMAT_blan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339" y="820257"/>
            <a:ext cx="1554551" cy="1248942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IX CONGRESO…"/>
          <p:cNvSpPr txBox="1"/>
          <p:nvPr/>
        </p:nvSpPr>
        <p:spPr>
          <a:xfrm>
            <a:off x="7564987" y="335344"/>
            <a:ext cx="9254026" cy="221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3600"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lang="es-ES" dirty="0"/>
              <a:t>X CONGRESO </a:t>
            </a:r>
          </a:p>
          <a:p>
            <a:pPr>
              <a:lnSpc>
                <a:spcPct val="80000"/>
              </a:lnSpc>
              <a:defRPr sz="3600"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lang="es-ES" dirty="0"/>
              <a:t>INTERNACIONAL</a:t>
            </a:r>
            <a:endParaRPr lang="es-ES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 sz="3600"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solidFill>
                  <a:srgbClr val="FFFFFF">
                    <a:alpha val="0"/>
                  </a:srgbClr>
                </a:solidFill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lang="es-ES" dirty="0"/>
              <a:t>DE INNOVACIÓN</a:t>
            </a:r>
          </a:p>
          <a:p>
            <a:pPr>
              <a:lnSpc>
                <a:spcPct val="80000"/>
              </a:lnSpc>
              <a:defRPr sz="3600"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solidFill>
                  <a:srgbClr val="FFFFFF">
                    <a:alpha val="0"/>
                  </a:srgbClr>
                </a:solidFill>
              </a:defRPr>
            </a:pPr>
            <a:r>
              <a:rPr lang="es-ES" dirty="0"/>
              <a:t>APLICADA</a:t>
            </a:r>
          </a:p>
          <a:p>
            <a:pPr>
              <a:lnSpc>
                <a:spcPct val="80000"/>
              </a:lnSpc>
              <a:defRPr sz="2700">
                <a:latin typeface="Uniform Pro Extra Condensed Med"/>
                <a:ea typeface="Uniform Pro Extra Condensed Med"/>
                <a:cs typeface="Uniform Pro Extra Condensed Med"/>
                <a:sym typeface="Uniform Pro Extra Condensed Medium"/>
              </a:defRPr>
            </a:pPr>
            <a:r>
              <a:rPr lang="es-ES" dirty="0"/>
              <a:t>Madrid 26, 27 y 28 de junio</a:t>
            </a:r>
            <a:endParaRPr dirty="0"/>
          </a:p>
        </p:txBody>
      </p:sp>
      <p:grpSp>
        <p:nvGrpSpPr>
          <p:cNvPr id="132" name="Agrupar"/>
          <p:cNvGrpSpPr/>
          <p:nvPr/>
        </p:nvGrpSpPr>
        <p:grpSpPr>
          <a:xfrm>
            <a:off x="10934128" y="3506608"/>
            <a:ext cx="2515744" cy="1774384"/>
            <a:chOff x="0" y="0"/>
            <a:chExt cx="2515742" cy="1774382"/>
          </a:xfrm>
        </p:grpSpPr>
        <p:sp>
          <p:nvSpPr>
            <p:cNvPr id="130" name="Título"/>
            <p:cNvSpPr txBox="1"/>
            <p:nvPr/>
          </p:nvSpPr>
          <p:spPr>
            <a:xfrm>
              <a:off x="294208" y="0"/>
              <a:ext cx="1927327" cy="9370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lnSpc>
                  <a:spcPts val="9100"/>
                </a:lnSpc>
                <a:defRPr sz="6600" cap="all">
                  <a:gradFill flip="none" rotWithShape="1">
                    <a:gsLst>
                      <a:gs pos="0">
                        <a:srgbClr val="020549"/>
                      </a:gs>
                      <a:gs pos="100000">
                        <a:srgbClr val="141BCE"/>
                      </a:gs>
                    </a:gsLst>
                    <a:lin ang="5400000" scaled="0"/>
                  </a:gradFill>
                </a:defRPr>
              </a:lvl1pPr>
            </a:lstStyle>
            <a:p>
              <a:r>
                <a:t>Título</a:t>
              </a:r>
            </a:p>
          </p:txBody>
        </p:sp>
        <p:sp>
          <p:nvSpPr>
            <p:cNvPr id="131" name="-Subtítulo-"/>
            <p:cNvSpPr txBox="1"/>
            <p:nvPr/>
          </p:nvSpPr>
          <p:spPr>
            <a:xfrm>
              <a:off x="0" y="978726"/>
              <a:ext cx="2515743" cy="7956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lnSpc>
                  <a:spcPts val="7800"/>
                </a:lnSpc>
                <a:defRPr sz="5500">
                  <a:gradFill flip="none" rotWithShape="1">
                    <a:gsLst>
                      <a:gs pos="0">
                        <a:srgbClr val="020549"/>
                      </a:gs>
                      <a:gs pos="100000">
                        <a:srgbClr val="141BCE"/>
                      </a:gs>
                    </a:gsLst>
                    <a:lin ang="5400000" scaled="0"/>
                  </a:gradFill>
                  <a:latin typeface="Uniform Pro Extra Condensed Lig"/>
                  <a:ea typeface="Uniform Pro Extra Condensed Lig"/>
                  <a:cs typeface="Uniform Pro Extra Condensed Lig"/>
                  <a:sym typeface="Uniform Pro Extra Condensed Light"/>
                </a:defRPr>
              </a:lvl1pPr>
            </a:lstStyle>
            <a:p>
              <a:r>
                <a:t>-Subtítulo-</a:t>
              </a:r>
            </a:p>
          </p:txBody>
        </p:sp>
      </p:grpSp>
      <p:sp>
        <p:nvSpPr>
          <p:cNvPr id="133" name="Línea"/>
          <p:cNvSpPr/>
          <p:nvPr/>
        </p:nvSpPr>
        <p:spPr>
          <a:xfrm flipV="1">
            <a:off x="12192000" y="5933334"/>
            <a:ext cx="1" cy="6796423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z="30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34" name="XXX"/>
          <p:cNvSpPr txBox="1"/>
          <p:nvPr/>
        </p:nvSpPr>
        <p:spPr>
          <a:xfrm>
            <a:off x="1583003" y="5475930"/>
            <a:ext cx="889636" cy="795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ts val="7800"/>
              </a:lnSpc>
              <a:defRPr sz="5500">
                <a:gradFill flip="none" rotWithShape="1">
                  <a:gsLst>
                    <a:gs pos="0">
                      <a:srgbClr val="020549"/>
                    </a:gs>
                    <a:gs pos="100000">
                      <a:srgbClr val="141BCE"/>
                    </a:gs>
                  </a:gsLst>
                  <a:lin ang="5400000" scaled="0"/>
                </a:gradFill>
                <a:latin typeface="Uniform Pro Extra Condensed Lig"/>
                <a:ea typeface="Uniform Pro Extra Condensed Lig"/>
                <a:cs typeface="Uniform Pro Extra Condensed Lig"/>
                <a:sym typeface="Uniform Pro Extra Condensed Light"/>
              </a:defRPr>
            </a:lvl1pPr>
          </a:lstStyle>
          <a:p>
            <a:r>
              <a:t>XXX</a:t>
            </a:r>
          </a:p>
        </p:txBody>
      </p:sp>
      <p:sp>
        <p:nvSpPr>
          <p:cNvPr id="135" name="-Cuerpo-"/>
          <p:cNvSpPr txBox="1"/>
          <p:nvPr/>
        </p:nvSpPr>
        <p:spPr>
          <a:xfrm>
            <a:off x="1608655" y="6722429"/>
            <a:ext cx="9934391" cy="677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ts val="6600"/>
              </a:lnSpc>
              <a:defRPr sz="4500">
                <a:solidFill>
                  <a:srgbClr val="000000"/>
                </a:solidFill>
                <a:latin typeface="Uniform Pro Extra Condensed Lig"/>
                <a:ea typeface="Uniform Pro Extra Condensed Lig"/>
                <a:cs typeface="Uniform Pro Extra Condensed Lig"/>
                <a:sym typeface="Uniform Pro Extra Condensed Light"/>
              </a:defRPr>
            </a:lvl1pPr>
          </a:lstStyle>
          <a:p>
            <a:r>
              <a:t>-Cuerpo-</a:t>
            </a:r>
          </a:p>
        </p:txBody>
      </p:sp>
      <p:sp>
        <p:nvSpPr>
          <p:cNvPr id="136" name="-Imagen-"/>
          <p:cNvSpPr txBox="1"/>
          <p:nvPr/>
        </p:nvSpPr>
        <p:spPr>
          <a:xfrm>
            <a:off x="13250260" y="6722429"/>
            <a:ext cx="9934392" cy="677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ts val="6600"/>
              </a:lnSpc>
              <a:defRPr sz="4500">
                <a:solidFill>
                  <a:srgbClr val="000000"/>
                </a:solidFill>
                <a:latin typeface="Uniform Pro Extra Condensed Lig"/>
                <a:ea typeface="Uniform Pro Extra Condensed Lig"/>
                <a:cs typeface="Uniform Pro Extra Condensed Lig"/>
                <a:sym typeface="Uniform Pro Extra Condensed Light"/>
              </a:defRPr>
            </a:lvl1pPr>
          </a:lstStyle>
          <a:p>
            <a:r>
              <a:t>-Imagen-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ángulo"/>
          <p:cNvSpPr/>
          <p:nvPr/>
        </p:nvSpPr>
        <p:spPr>
          <a:xfrm>
            <a:off x="-58520" y="-15611"/>
            <a:ext cx="24501039" cy="2869878"/>
          </a:xfrm>
          <a:prstGeom prst="rect">
            <a:avLst/>
          </a:prstGeom>
          <a:gradFill>
            <a:gsLst>
              <a:gs pos="0">
                <a:srgbClr val="020445"/>
              </a:gs>
              <a:gs pos="100000">
                <a:srgbClr val="141BD0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1570950">
              <a:lnSpc>
                <a:spcPct val="100000"/>
              </a:lnSpc>
              <a:defRPr sz="27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pic>
        <p:nvPicPr>
          <p:cNvPr id="139" name="logo_IMAT_blanco.png" descr="logo_IMAT_blan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339" y="820257"/>
            <a:ext cx="1554551" cy="1248942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IX CONGRESO…"/>
          <p:cNvSpPr txBox="1"/>
          <p:nvPr/>
        </p:nvSpPr>
        <p:spPr>
          <a:xfrm>
            <a:off x="7564987" y="335344"/>
            <a:ext cx="9254026" cy="221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3600"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lang="es-ES" dirty="0"/>
              <a:t>X CONGRESO </a:t>
            </a:r>
          </a:p>
          <a:p>
            <a:pPr>
              <a:lnSpc>
                <a:spcPct val="80000"/>
              </a:lnSpc>
              <a:defRPr sz="3600"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lang="es-ES" dirty="0"/>
              <a:t>INTERNACIONAL</a:t>
            </a:r>
            <a:endParaRPr lang="es-ES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 sz="3600"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solidFill>
                  <a:srgbClr val="FFFFFF">
                    <a:alpha val="0"/>
                  </a:srgbClr>
                </a:solidFill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lang="es-ES" dirty="0"/>
              <a:t>DE INNOVACIÓN</a:t>
            </a:r>
          </a:p>
          <a:p>
            <a:pPr>
              <a:lnSpc>
                <a:spcPct val="80000"/>
              </a:lnSpc>
              <a:defRPr sz="3600"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solidFill>
                  <a:srgbClr val="FFFFFF">
                    <a:alpha val="0"/>
                  </a:srgbClr>
                </a:solidFill>
              </a:defRPr>
            </a:pPr>
            <a:r>
              <a:rPr lang="es-ES" dirty="0"/>
              <a:t>APLICADA</a:t>
            </a:r>
          </a:p>
          <a:p>
            <a:pPr>
              <a:lnSpc>
                <a:spcPct val="80000"/>
              </a:lnSpc>
              <a:defRPr sz="2700">
                <a:latin typeface="Uniform Pro Extra Condensed Med"/>
                <a:ea typeface="Uniform Pro Extra Condensed Med"/>
                <a:cs typeface="Uniform Pro Extra Condensed Med"/>
                <a:sym typeface="Uniform Pro Extra Condensed Medium"/>
              </a:defRPr>
            </a:pPr>
            <a:r>
              <a:rPr lang="es-ES" dirty="0"/>
              <a:t>Madrid 26, 27 y 28 de junio</a:t>
            </a:r>
            <a:endParaRPr dirty="0"/>
          </a:p>
        </p:txBody>
      </p:sp>
      <p:grpSp>
        <p:nvGrpSpPr>
          <p:cNvPr id="143" name="Agrupar"/>
          <p:cNvGrpSpPr/>
          <p:nvPr/>
        </p:nvGrpSpPr>
        <p:grpSpPr>
          <a:xfrm>
            <a:off x="10934128" y="3506608"/>
            <a:ext cx="2515744" cy="1774384"/>
            <a:chOff x="0" y="0"/>
            <a:chExt cx="2515742" cy="1774382"/>
          </a:xfrm>
        </p:grpSpPr>
        <p:sp>
          <p:nvSpPr>
            <p:cNvPr id="141" name="Título"/>
            <p:cNvSpPr txBox="1"/>
            <p:nvPr/>
          </p:nvSpPr>
          <p:spPr>
            <a:xfrm>
              <a:off x="294208" y="0"/>
              <a:ext cx="1927327" cy="9370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lnSpc>
                  <a:spcPts val="9100"/>
                </a:lnSpc>
                <a:defRPr sz="6600" cap="all">
                  <a:gradFill flip="none" rotWithShape="1">
                    <a:gsLst>
                      <a:gs pos="0">
                        <a:srgbClr val="020549"/>
                      </a:gs>
                      <a:gs pos="100000">
                        <a:srgbClr val="141BCE"/>
                      </a:gs>
                    </a:gsLst>
                    <a:lin ang="5400000" scaled="0"/>
                  </a:gradFill>
                </a:defRPr>
              </a:lvl1pPr>
            </a:lstStyle>
            <a:p>
              <a:r>
                <a:t>Título</a:t>
              </a:r>
            </a:p>
          </p:txBody>
        </p:sp>
        <p:sp>
          <p:nvSpPr>
            <p:cNvPr id="142" name="-Subtítulo-"/>
            <p:cNvSpPr txBox="1"/>
            <p:nvPr/>
          </p:nvSpPr>
          <p:spPr>
            <a:xfrm>
              <a:off x="0" y="978726"/>
              <a:ext cx="2515744" cy="7956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lnSpc>
                  <a:spcPts val="7800"/>
                </a:lnSpc>
                <a:defRPr sz="5500">
                  <a:gradFill flip="none" rotWithShape="1">
                    <a:gsLst>
                      <a:gs pos="0">
                        <a:srgbClr val="020549"/>
                      </a:gs>
                      <a:gs pos="100000">
                        <a:srgbClr val="141BCE"/>
                      </a:gs>
                    </a:gsLst>
                    <a:lin ang="5400000" scaled="0"/>
                  </a:gradFill>
                  <a:latin typeface="Uniform Pro Extra Condensed Lig"/>
                  <a:ea typeface="Uniform Pro Extra Condensed Lig"/>
                  <a:cs typeface="Uniform Pro Extra Condensed Lig"/>
                  <a:sym typeface="Uniform Pro Extra Condensed Light"/>
                </a:defRPr>
              </a:lvl1pPr>
            </a:lstStyle>
            <a:p>
              <a:r>
                <a:t>-Subtítulo-</a:t>
              </a:r>
            </a:p>
          </p:txBody>
        </p:sp>
      </p:grpSp>
      <p:sp>
        <p:nvSpPr>
          <p:cNvPr id="144" name="Línea"/>
          <p:cNvSpPr/>
          <p:nvPr/>
        </p:nvSpPr>
        <p:spPr>
          <a:xfrm flipV="1">
            <a:off x="12192000" y="5933333"/>
            <a:ext cx="0" cy="6796424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z="30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45" name="XXX"/>
          <p:cNvSpPr txBox="1"/>
          <p:nvPr/>
        </p:nvSpPr>
        <p:spPr>
          <a:xfrm>
            <a:off x="1583003" y="5475930"/>
            <a:ext cx="889636" cy="795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ts val="7800"/>
              </a:lnSpc>
              <a:defRPr sz="5500">
                <a:gradFill flip="none" rotWithShape="1">
                  <a:gsLst>
                    <a:gs pos="0">
                      <a:srgbClr val="020549"/>
                    </a:gs>
                    <a:gs pos="100000">
                      <a:srgbClr val="141BCE"/>
                    </a:gs>
                  </a:gsLst>
                  <a:lin ang="5400000" scaled="0"/>
                </a:gradFill>
                <a:latin typeface="Uniform Pro Extra Condensed Lig"/>
                <a:ea typeface="Uniform Pro Extra Condensed Lig"/>
                <a:cs typeface="Uniform Pro Extra Condensed Lig"/>
                <a:sym typeface="Uniform Pro Extra Condensed Light"/>
              </a:defRPr>
            </a:lvl1pPr>
          </a:lstStyle>
          <a:p>
            <a:r>
              <a:t>XXX</a:t>
            </a:r>
          </a:p>
        </p:txBody>
      </p:sp>
      <p:sp>
        <p:nvSpPr>
          <p:cNvPr id="146" name="-Cuerpo-"/>
          <p:cNvSpPr txBox="1"/>
          <p:nvPr/>
        </p:nvSpPr>
        <p:spPr>
          <a:xfrm>
            <a:off x="13250260" y="6519226"/>
            <a:ext cx="9934392" cy="677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ts val="6600"/>
              </a:lnSpc>
              <a:defRPr sz="4500">
                <a:solidFill>
                  <a:srgbClr val="000000"/>
                </a:solidFill>
                <a:latin typeface="Uniform Pro Extra Condensed Lig"/>
                <a:ea typeface="Uniform Pro Extra Condensed Lig"/>
                <a:cs typeface="Uniform Pro Extra Condensed Lig"/>
                <a:sym typeface="Uniform Pro Extra Condensed Light"/>
              </a:defRPr>
            </a:lvl1pPr>
          </a:lstStyle>
          <a:p>
            <a:r>
              <a:t>-Cuerpo-</a:t>
            </a:r>
          </a:p>
        </p:txBody>
      </p:sp>
      <p:sp>
        <p:nvSpPr>
          <p:cNvPr id="147" name="-Imagen-"/>
          <p:cNvSpPr txBox="1"/>
          <p:nvPr/>
        </p:nvSpPr>
        <p:spPr>
          <a:xfrm>
            <a:off x="1627705" y="6519226"/>
            <a:ext cx="9934392" cy="677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ts val="6600"/>
              </a:lnSpc>
              <a:defRPr sz="4500">
                <a:solidFill>
                  <a:srgbClr val="000000"/>
                </a:solidFill>
                <a:latin typeface="Uniform Pro Extra Condensed Lig"/>
                <a:ea typeface="Uniform Pro Extra Condensed Lig"/>
                <a:cs typeface="Uniform Pro Extra Condensed Lig"/>
                <a:sym typeface="Uniform Pro Extra Condensed Light"/>
              </a:defRPr>
            </a:lvl1pPr>
          </a:lstStyle>
          <a:p>
            <a:r>
              <a:t>-Imagen-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ts val="32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Uniform Pro Extra Condensed Black"/>
            <a:ea typeface="Uniform Pro Extra Condensed Black"/>
            <a:cs typeface="Uniform Pro Extra Condensed Black"/>
            <a:sym typeface="Uniform Pro Extra Condensed Blac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ts val="32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Uniform Pro Extra Condensed Black"/>
            <a:ea typeface="Uniform Pro Extra Condensed Black"/>
            <a:cs typeface="Uniform Pro Extra Condensed Black"/>
            <a:sym typeface="Uniform Pro Extra Condensed Blac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A016E94EB74248AAC189E759EB01DD" ma:contentTypeVersion="14" ma:contentTypeDescription="Create a new document." ma:contentTypeScope="" ma:versionID="870af9ae473258473a08899f78e9f656">
  <xsd:schema xmlns:xsd="http://www.w3.org/2001/XMLSchema" xmlns:xs="http://www.w3.org/2001/XMLSchema" xmlns:p="http://schemas.microsoft.com/office/2006/metadata/properties" xmlns:ns2="7ba08887-376a-4b8b-96da-092044a0ce9e" xmlns:ns3="dc4fd431-6653-4e6e-93e7-1162c4372459" targetNamespace="http://schemas.microsoft.com/office/2006/metadata/properties" ma:root="true" ma:fieldsID="c6802f222e9da5c058f0741db35fb128" ns2:_="" ns3:_="">
    <xsd:import namespace="7ba08887-376a-4b8b-96da-092044a0ce9e"/>
    <xsd:import namespace="dc4fd431-6653-4e6e-93e7-1162c43724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08887-376a-4b8b-96da-092044a0ce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b857e10-d438-4471-81b9-9e40dee26a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fd431-6653-4e6e-93e7-1162c437245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5420838-20a2-42a3-97d4-ab4c2d081b48}" ma:internalName="TaxCatchAll" ma:showField="CatchAllData" ma:web="dc4fd431-6653-4e6e-93e7-1162c43724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4fd431-6653-4e6e-93e7-1162c4372459" xsi:nil="true"/>
    <lcf76f155ced4ddcb4097134ff3c332f xmlns="7ba08887-376a-4b8b-96da-092044a0ce9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3389A5-EB2F-4A6E-A901-40E58B1F43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a08887-376a-4b8b-96da-092044a0ce9e"/>
    <ds:schemaRef ds:uri="dc4fd431-6653-4e6e-93e7-1162c43724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DDE16C-7904-43CF-AFA2-BCD43FCBCA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46328F-B8AF-43BB-BDB7-2122314872B7}">
  <ds:schemaRefs>
    <ds:schemaRef ds:uri="http://schemas.microsoft.com/office/2006/metadata/properties"/>
    <ds:schemaRef ds:uri="http://schemas.microsoft.com/office/infopath/2007/PartnerControls"/>
    <ds:schemaRef ds:uri="dc4fd431-6653-4e6e-93e7-1162c4372459"/>
    <ds:schemaRef ds:uri="7ba08887-376a-4b8b-96da-092044a0ce9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Personalizado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Helvetica Neue</vt:lpstr>
      <vt:lpstr>Helvetica Neue Light</vt:lpstr>
      <vt:lpstr>Helvetica Neue Medium</vt:lpstr>
      <vt:lpstr>Uniform Pro Extra Condensed Black</vt:lpstr>
      <vt:lpstr>White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Maria Arnal Pastor</cp:lastModifiedBy>
  <cp:revision>4</cp:revision>
  <dcterms:modified xsi:type="dcterms:W3CDTF">2024-03-06T13:14:12Z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0x0101001CA016E94EB74248AAC189E759EB01DD</vt:lpwstr>
  </property>
</Properties>
</file>