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B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5C7E09-D43D-4DE6-A949-A3A816A49600}" v="7" dt="2022-02-23T17:06:01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4"/>
    <p:restoredTop sz="92368" autoAdjust="0"/>
  </p:normalViewPr>
  <p:slideViewPr>
    <p:cSldViewPr snapToGrid="0" snapToObjects="1">
      <p:cViewPr varScale="1">
        <p:scale>
          <a:sx n="107" d="100"/>
          <a:sy n="107" d="100"/>
        </p:scale>
        <p:origin x="192" y="624"/>
      </p:cViewPr>
      <p:guideLst>
        <p:guide orient="horz" pos="2160"/>
        <p:guide pos="3840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1858E-85DA-ED44-AAD4-E6AA0CC68BC8}" type="datetimeFigureOut">
              <a:rPr lang="en-CO" smtClean="0"/>
              <a:t>23/02/22</a:t>
            </a:fld>
            <a:endParaRPr lang="en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54776-5BE9-E149-8191-66F6631DE515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34872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575611" y="914400"/>
            <a:ext cx="4401671" cy="2904845"/>
          </a:xfrm>
        </p:spPr>
        <p:txBody>
          <a:bodyPr anchor="b">
            <a:normAutofit/>
          </a:bodyPr>
          <a:lstStyle>
            <a:lvl1pPr algn="ctr"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s-ES_tradnl" dirty="0"/>
              <a:t>TÍTULO DE LA PONENCIA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575611" y="3980328"/>
            <a:ext cx="4401672" cy="1586753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Nombre de los autores:</a:t>
            </a:r>
          </a:p>
        </p:txBody>
      </p:sp>
      <p:cxnSp>
        <p:nvCxnSpPr>
          <p:cNvPr id="15" name="Conector recto 14"/>
          <p:cNvCxnSpPr/>
          <p:nvPr userDrawn="1"/>
        </p:nvCxnSpPr>
        <p:spPr>
          <a:xfrm>
            <a:off x="1303713" y="752752"/>
            <a:ext cx="4377670" cy="0"/>
          </a:xfrm>
          <a:prstGeom prst="line">
            <a:avLst/>
          </a:prstGeom>
          <a:ln>
            <a:solidFill>
              <a:srgbClr val="D7BE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Marcador de imagen 17"/>
          <p:cNvSpPr>
            <a:spLocks noGrp="1"/>
          </p:cNvSpPr>
          <p:nvPr>
            <p:ph type="pic" sz="quarter" idx="10"/>
          </p:nvPr>
        </p:nvSpPr>
        <p:spPr>
          <a:xfrm>
            <a:off x="1062038" y="914400"/>
            <a:ext cx="5149850" cy="4652963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384903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838200" y="472702"/>
            <a:ext cx="10515600" cy="576169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s-ES_tradnl" dirty="0"/>
              <a:t>1. INTRODUCCIÓN</a:t>
            </a:r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838200" y="472702"/>
            <a:ext cx="10515600" cy="576169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s-ES_tradnl" dirty="0"/>
              <a:t>1. INTRODUCCIÓN</a:t>
            </a:r>
          </a:p>
        </p:txBody>
      </p:sp>
      <p:sp>
        <p:nvSpPr>
          <p:cNvPr id="4" name="Marcador de medios 3"/>
          <p:cNvSpPr>
            <a:spLocks noGrp="1"/>
          </p:cNvSpPr>
          <p:nvPr>
            <p:ph type="media" sz="quarter" idx="10"/>
          </p:nvPr>
        </p:nvSpPr>
        <p:spPr>
          <a:xfrm>
            <a:off x="4464424" y="1398494"/>
            <a:ext cx="6889376" cy="4303806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endParaRPr lang="es-ES_tradnl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1"/>
          </p:nvPr>
        </p:nvSpPr>
        <p:spPr>
          <a:xfrm>
            <a:off x="838200" y="1398588"/>
            <a:ext cx="3168650" cy="430371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63480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2192" y="929809"/>
            <a:ext cx="10515600" cy="2852737"/>
          </a:xfrm>
        </p:spPr>
        <p:txBody>
          <a:bodyPr anchor="b">
            <a:normAutofit/>
          </a:bodyPr>
          <a:lstStyle>
            <a:lvl1pPr>
              <a:defRPr sz="400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72192" y="3809534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85E1293-F82E-8C49-B059-5871F55263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064" y="265753"/>
            <a:ext cx="1774902" cy="142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49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522572" y="5640319"/>
            <a:ext cx="1196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Coorganiza: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C7C73478-5AAB-F245-A1BB-C0C7C2EAB313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5" name="Imagen 14" descr="Diagrama&#10;&#10;Descripción generada automáticamente">
            <a:extLst>
              <a:ext uri="{FF2B5EF4-FFF2-40B4-BE49-F238E27FC236}">
                <a16:creationId xmlns:a16="http://schemas.microsoft.com/office/drawing/2014/main" id="{5BAD94D1-EC65-C940-B944-B3C09DDA27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7999" r="17283"/>
          <a:stretch/>
        </p:blipFill>
        <p:spPr>
          <a:xfrm>
            <a:off x="1854792" y="5908578"/>
            <a:ext cx="936370" cy="818218"/>
          </a:xfrm>
          <a:prstGeom prst="rect">
            <a:avLst/>
          </a:prstGeom>
        </p:spPr>
      </p:pic>
      <p:pic>
        <p:nvPicPr>
          <p:cNvPr id="17" name="Imagen 16" descr="Imagen que contiene Forma&#10;&#10;Descripción generada automáticamente">
            <a:extLst>
              <a:ext uri="{FF2B5EF4-FFF2-40B4-BE49-F238E27FC236}">
                <a16:creationId xmlns:a16="http://schemas.microsoft.com/office/drawing/2014/main" id="{00A731B9-0D39-5849-886B-4780839B5CF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22572" y="5925548"/>
            <a:ext cx="1386834" cy="784279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D623EEF-3C15-DA4A-9FF1-0AE470DAFDC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791162" y="5908578"/>
            <a:ext cx="2289895" cy="78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Verdana" charset="0"/>
          <a:ea typeface="Verdana" charset="0"/>
          <a:cs typeface="Verdan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BA86972-B223-FA4A-8E5A-C16EA5BD2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967" y="914400"/>
            <a:ext cx="4401671" cy="2904845"/>
          </a:xfrm>
        </p:spPr>
        <p:txBody>
          <a:bodyPr/>
          <a:lstStyle/>
          <a:p>
            <a:endParaRPr lang="en-CO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5E1F0F7-6C73-1C49-A60A-51CC368D2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966" y="3992203"/>
            <a:ext cx="4401672" cy="1586753"/>
          </a:xfrm>
        </p:spPr>
        <p:txBody>
          <a:bodyPr/>
          <a:lstStyle/>
          <a:p>
            <a:endParaRPr lang="en-CO" dirty="0"/>
          </a:p>
        </p:txBody>
      </p:sp>
      <p:sp>
        <p:nvSpPr>
          <p:cNvPr id="4" name="CuadroTexto 3"/>
          <p:cNvSpPr txBox="1"/>
          <p:nvPr/>
        </p:nvSpPr>
        <p:spPr>
          <a:xfrm>
            <a:off x="11228294" y="61990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/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7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1F7F27C7E92D4E8E2AE67BCF1B385E" ma:contentTypeVersion="8" ma:contentTypeDescription="Create a new document." ma:contentTypeScope="" ma:versionID="f1d7bd10dab861e6ed7ce2bd3942ee64">
  <xsd:schema xmlns:xsd="http://www.w3.org/2001/XMLSchema" xmlns:xs="http://www.w3.org/2001/XMLSchema" xmlns:p="http://schemas.microsoft.com/office/2006/metadata/properties" xmlns:ns2="5e772fc9-6936-4411-acdf-8d3a14f06e9f" targetNamespace="http://schemas.microsoft.com/office/2006/metadata/properties" ma:root="true" ma:fieldsID="15d1c6047c97d4a28d2918dae6aaf13f" ns2:_="">
    <xsd:import namespace="5e772fc9-6936-4411-acdf-8d3a14f06e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772fc9-6936-4411-acdf-8d3a14f06e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BE769B-5EB9-476C-B685-079C5C9FBA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772fc9-6936-4411-acdf-8d3a14f06e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84BEDB-4EFE-425B-BFCA-1C31EA2114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1E7552-9C54-4390-B81F-D74AFD73DB34}">
  <ds:schemaRefs>
    <ds:schemaRef ds:uri="http://purl.org/dc/dcmitype/"/>
    <ds:schemaRef ds:uri="http://purl.org/dc/terms/"/>
    <ds:schemaRef ds:uri="http://purl.org/dc/elements/1.1/"/>
    <ds:schemaRef ds:uri="4d10b039-a1f7-4449-a931-88d424731deb"/>
    <ds:schemaRef ds:uri="http://schemas.microsoft.com/office/2006/documentManagement/types"/>
    <ds:schemaRef ds:uri="1a0b1796-62fe-4fb3-9343-2eb8664a691c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Tema de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Jose Fernando Gallego Nicholls</cp:lastModifiedBy>
  <cp:revision>20</cp:revision>
  <dcterms:created xsi:type="dcterms:W3CDTF">2017-11-22T09:39:29Z</dcterms:created>
  <dcterms:modified xsi:type="dcterms:W3CDTF">2022-02-23T17:21:34Z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0x010100111F7F27C7E92D4E8E2AE67BCF1B385E</vt:lpwstr>
  </property>
  <property fmtid="{D5CDD505-2E9C-101B-9397-08002B2CF9AE}" pid="3" name="Order">
    <vt:r8>61400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