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32404050" cy="43205400"/>
  <p:notesSz cx="9866313" cy="14295438"/>
  <p:defaultTextStyle>
    <a:defPPr>
      <a:defRPr lang="es-ES"/>
    </a:defPPr>
    <a:lvl1pPr marL="0" algn="l" defTabSz="432007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038" algn="l" defTabSz="432007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077" algn="l" defTabSz="432007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115" algn="l" defTabSz="432007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0155" algn="l" defTabSz="432007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0193" algn="l" defTabSz="432007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0232" algn="l" defTabSz="432007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0270" algn="l" defTabSz="432007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0308" algn="l" defTabSz="4320077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  <p15:guide id="3" orient="horz" pos="11340">
          <p15:clr>
            <a:srgbClr val="A4A3A4"/>
          </p15:clr>
        </p15:guide>
        <p15:guide id="4" pos="9072">
          <p15:clr>
            <a:srgbClr val="A4A3A4"/>
          </p15:clr>
        </p15:guide>
        <p15:guide id="5" orient="horz" pos="16330">
          <p15:clr>
            <a:srgbClr val="A4A3A4"/>
          </p15:clr>
        </p15:guide>
        <p15:guide id="6" pos="11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A81"/>
    <a:srgbClr val="DFC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9"/>
    <p:restoredTop sz="93061" autoAdjust="0"/>
  </p:normalViewPr>
  <p:slideViewPr>
    <p:cSldViewPr>
      <p:cViewPr>
        <p:scale>
          <a:sx n="27" d="100"/>
          <a:sy n="27" d="100"/>
        </p:scale>
        <p:origin x="1832" y="264"/>
      </p:cViewPr>
      <p:guideLst>
        <p:guide orient="horz" pos="13608"/>
        <p:guide pos="10206"/>
        <p:guide orient="horz" pos="11340"/>
        <p:guide pos="9072"/>
        <p:guide orient="horz" pos="16330"/>
        <p:guide pos="11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717255"/>
          </a:xfrm>
          <a:prstGeom prst="rect">
            <a:avLst/>
          </a:prstGeom>
        </p:spPr>
        <p:txBody>
          <a:bodyPr vert="horz" lIns="133127" tIns="66564" rIns="133127" bIns="66564" rtlCol="0"/>
          <a:lstStyle>
            <a:lvl1pPr algn="l">
              <a:defRPr sz="17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717255"/>
          </a:xfrm>
          <a:prstGeom prst="rect">
            <a:avLst/>
          </a:prstGeom>
        </p:spPr>
        <p:txBody>
          <a:bodyPr vert="horz" lIns="133127" tIns="66564" rIns="133127" bIns="66564" rtlCol="0"/>
          <a:lstStyle>
            <a:lvl1pPr algn="r">
              <a:defRPr sz="1700"/>
            </a:lvl1pPr>
          </a:lstStyle>
          <a:p>
            <a:fld id="{F6B42FA8-E6FA-6645-A2E3-BB2F3033664D}" type="datetimeFigureOut">
              <a:rPr lang="es-ES_tradnl" smtClean="0"/>
              <a:t>23/2/22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1787525"/>
            <a:ext cx="3617913" cy="4824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127" tIns="66564" rIns="133127" bIns="66564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86632" y="6879679"/>
            <a:ext cx="7893050" cy="5628829"/>
          </a:xfrm>
          <a:prstGeom prst="rect">
            <a:avLst/>
          </a:prstGeom>
        </p:spPr>
        <p:txBody>
          <a:bodyPr vert="horz" lIns="133127" tIns="66564" rIns="133127" bIns="6656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3578187"/>
            <a:ext cx="4275402" cy="717253"/>
          </a:xfrm>
          <a:prstGeom prst="rect">
            <a:avLst/>
          </a:prstGeom>
        </p:spPr>
        <p:txBody>
          <a:bodyPr vert="horz" lIns="133127" tIns="66564" rIns="133127" bIns="66564" rtlCol="0" anchor="b"/>
          <a:lstStyle>
            <a:lvl1pPr algn="l">
              <a:defRPr sz="17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588628" y="13578187"/>
            <a:ext cx="4275402" cy="717253"/>
          </a:xfrm>
          <a:prstGeom prst="rect">
            <a:avLst/>
          </a:prstGeom>
        </p:spPr>
        <p:txBody>
          <a:bodyPr vert="horz" lIns="133127" tIns="66564" rIns="133127" bIns="66564" rtlCol="0" anchor="b"/>
          <a:lstStyle>
            <a:lvl1pPr algn="r">
              <a:defRPr sz="1700"/>
            </a:lvl1pPr>
          </a:lstStyle>
          <a:p>
            <a:fld id="{CF04D3AF-EDD9-274A-88E3-CCDF8391196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487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2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3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4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6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6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57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08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124200" y="1787525"/>
            <a:ext cx="3617913" cy="482441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4D3AF-EDD9-274A-88E3-CCDF8391196E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174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5" y="13421680"/>
            <a:ext cx="27543443" cy="926115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9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56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83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0901366"/>
            <a:ext cx="25833229" cy="2322490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48" y="10901366"/>
            <a:ext cx="76970870" cy="23224902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01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17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7" y="27763474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</p:spPr>
        <p:txBody>
          <a:bodyPr anchor="b"/>
          <a:lstStyle>
            <a:lvl1pPr marL="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 marL="2160038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077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11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015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019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023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027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030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03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7" y="63507941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63507941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4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18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4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38" indent="0">
              <a:buNone/>
              <a:defRPr sz="9400" b="1"/>
            </a:lvl2pPr>
            <a:lvl3pPr marL="4320077" indent="0">
              <a:buNone/>
              <a:defRPr sz="8500" b="1"/>
            </a:lvl3pPr>
            <a:lvl4pPr marL="6480115" indent="0">
              <a:buNone/>
              <a:defRPr sz="7600" b="1"/>
            </a:lvl4pPr>
            <a:lvl5pPr marL="8640155" indent="0">
              <a:buNone/>
              <a:defRPr sz="7600" b="1"/>
            </a:lvl5pPr>
            <a:lvl6pPr marL="10800193" indent="0">
              <a:buNone/>
              <a:defRPr sz="7600" b="1"/>
            </a:lvl6pPr>
            <a:lvl7pPr marL="12960232" indent="0">
              <a:buNone/>
              <a:defRPr sz="7600" b="1"/>
            </a:lvl7pPr>
            <a:lvl8pPr marL="15120270" indent="0">
              <a:buNone/>
              <a:defRPr sz="7600" b="1"/>
            </a:lvl8pPr>
            <a:lvl9pPr marL="17280308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4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038" indent="0">
              <a:buNone/>
              <a:defRPr sz="9400" b="1"/>
            </a:lvl2pPr>
            <a:lvl3pPr marL="4320077" indent="0">
              <a:buNone/>
              <a:defRPr sz="8500" b="1"/>
            </a:lvl3pPr>
            <a:lvl4pPr marL="6480115" indent="0">
              <a:buNone/>
              <a:defRPr sz="7600" b="1"/>
            </a:lvl4pPr>
            <a:lvl5pPr marL="8640155" indent="0">
              <a:buNone/>
              <a:defRPr sz="7600" b="1"/>
            </a:lvl5pPr>
            <a:lvl6pPr marL="10800193" indent="0">
              <a:buNone/>
              <a:defRPr sz="7600" b="1"/>
            </a:lvl6pPr>
            <a:lvl7pPr marL="12960232" indent="0">
              <a:buNone/>
              <a:defRPr sz="7600" b="1"/>
            </a:lvl7pPr>
            <a:lvl8pPr marL="15120270" indent="0">
              <a:buNone/>
              <a:defRPr sz="7600" b="1"/>
            </a:lvl8pPr>
            <a:lvl9pPr marL="17280308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4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28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79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66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5" y="1720216"/>
            <a:ext cx="10660709" cy="7320916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000"/>
            </a:lvl1pPr>
            <a:lvl2pPr>
              <a:defRPr sz="13200"/>
            </a:lvl2pPr>
            <a:lvl3pPr>
              <a:defRPr sz="113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038" indent="0">
              <a:buNone/>
              <a:defRPr sz="5700"/>
            </a:lvl2pPr>
            <a:lvl3pPr marL="4320077" indent="0">
              <a:buNone/>
              <a:defRPr sz="4700"/>
            </a:lvl3pPr>
            <a:lvl4pPr marL="6480115" indent="0">
              <a:buNone/>
              <a:defRPr sz="4300"/>
            </a:lvl4pPr>
            <a:lvl5pPr marL="8640155" indent="0">
              <a:buNone/>
              <a:defRPr sz="4300"/>
            </a:lvl5pPr>
            <a:lvl6pPr marL="10800193" indent="0">
              <a:buNone/>
              <a:defRPr sz="4300"/>
            </a:lvl6pPr>
            <a:lvl7pPr marL="12960232" indent="0">
              <a:buNone/>
              <a:defRPr sz="4300"/>
            </a:lvl7pPr>
            <a:lvl8pPr marL="15120270" indent="0">
              <a:buNone/>
              <a:defRPr sz="4300"/>
            </a:lvl8pPr>
            <a:lvl9pPr marL="17280308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38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2" y="30243781"/>
            <a:ext cx="19442430" cy="3570449"/>
          </a:xfrm>
        </p:spPr>
        <p:txBody>
          <a:bodyPr anchor="b"/>
          <a:lstStyle>
            <a:lvl1pPr algn="l">
              <a:defRPr sz="94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2" y="3860483"/>
            <a:ext cx="19442430" cy="25923240"/>
          </a:xfrm>
        </p:spPr>
        <p:txBody>
          <a:bodyPr/>
          <a:lstStyle>
            <a:lvl1pPr marL="0" indent="0">
              <a:buNone/>
              <a:defRPr sz="15000"/>
            </a:lvl1pPr>
            <a:lvl2pPr marL="2160038" indent="0">
              <a:buNone/>
              <a:defRPr sz="13200"/>
            </a:lvl2pPr>
            <a:lvl3pPr marL="4320077" indent="0">
              <a:buNone/>
              <a:defRPr sz="11300"/>
            </a:lvl3pPr>
            <a:lvl4pPr marL="6480115" indent="0">
              <a:buNone/>
              <a:defRPr sz="9400"/>
            </a:lvl4pPr>
            <a:lvl5pPr marL="8640155" indent="0">
              <a:buNone/>
              <a:defRPr sz="9400"/>
            </a:lvl5pPr>
            <a:lvl6pPr marL="10800193" indent="0">
              <a:buNone/>
              <a:defRPr sz="9400"/>
            </a:lvl6pPr>
            <a:lvl7pPr marL="12960232" indent="0">
              <a:buNone/>
              <a:defRPr sz="9400"/>
            </a:lvl7pPr>
            <a:lvl8pPr marL="15120270" indent="0">
              <a:buNone/>
              <a:defRPr sz="9400"/>
            </a:lvl8pPr>
            <a:lvl9pPr marL="17280308" indent="0">
              <a:buNone/>
              <a:defRPr sz="94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2" y="33814230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038" indent="0">
              <a:buNone/>
              <a:defRPr sz="5700"/>
            </a:lvl2pPr>
            <a:lvl3pPr marL="4320077" indent="0">
              <a:buNone/>
              <a:defRPr sz="4700"/>
            </a:lvl3pPr>
            <a:lvl4pPr marL="6480115" indent="0">
              <a:buNone/>
              <a:defRPr sz="4300"/>
            </a:lvl4pPr>
            <a:lvl5pPr marL="8640155" indent="0">
              <a:buNone/>
              <a:defRPr sz="4300"/>
            </a:lvl5pPr>
            <a:lvl6pPr marL="10800193" indent="0">
              <a:buNone/>
              <a:defRPr sz="4300"/>
            </a:lvl6pPr>
            <a:lvl7pPr marL="12960232" indent="0">
              <a:buNone/>
              <a:defRPr sz="4300"/>
            </a:lvl7pPr>
            <a:lvl8pPr marL="15120270" indent="0">
              <a:buNone/>
              <a:defRPr sz="4300"/>
            </a:lvl8pPr>
            <a:lvl9pPr marL="17280308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46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4" y="1730219"/>
            <a:ext cx="29163645" cy="7200900"/>
          </a:xfrm>
          <a:prstGeom prst="rect">
            <a:avLst/>
          </a:prstGeom>
        </p:spPr>
        <p:txBody>
          <a:bodyPr vert="horz" lIns="432007" tIns="216004" rIns="432007" bIns="216004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4" y="10081264"/>
            <a:ext cx="29163645" cy="28513567"/>
          </a:xfrm>
          <a:prstGeom prst="rect">
            <a:avLst/>
          </a:prstGeom>
        </p:spPr>
        <p:txBody>
          <a:bodyPr vert="horz" lIns="432007" tIns="216004" rIns="432007" bIns="21600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4" y="40045009"/>
            <a:ext cx="7560945" cy="2300288"/>
          </a:xfrm>
          <a:prstGeom prst="rect">
            <a:avLst/>
          </a:prstGeom>
        </p:spPr>
        <p:txBody>
          <a:bodyPr vert="horz" lIns="432007" tIns="216004" rIns="432007" bIns="216004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7CA44-3114-449A-B37E-AADC97EE6D2D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5" y="40045009"/>
            <a:ext cx="10261283" cy="2300288"/>
          </a:xfrm>
          <a:prstGeom prst="rect">
            <a:avLst/>
          </a:prstGeom>
        </p:spPr>
        <p:txBody>
          <a:bodyPr vert="horz" lIns="432007" tIns="216004" rIns="432007" bIns="216004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4" y="40045009"/>
            <a:ext cx="7560945" cy="2300288"/>
          </a:xfrm>
          <a:prstGeom prst="rect">
            <a:avLst/>
          </a:prstGeom>
        </p:spPr>
        <p:txBody>
          <a:bodyPr vert="horz" lIns="432007" tIns="216004" rIns="432007" bIns="216004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A8B93-E9F2-4CDD-91DA-1E503696F5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61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077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29" indent="-1620029" algn="l" defTabSz="4320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063" indent="-1350025" algn="l" defTabSz="43200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97" indent="-1080020" algn="l" defTabSz="4320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135" indent="-1080020" algn="l" defTabSz="4320077" rtl="0" eaLnBrk="1" latinLnBrk="0" hangingPunct="1">
        <a:spcBef>
          <a:spcPct val="20000"/>
        </a:spcBef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173" indent="-1080020" algn="l" defTabSz="4320077" rtl="0" eaLnBrk="1" latinLnBrk="0" hangingPunct="1">
        <a:spcBef>
          <a:spcPct val="20000"/>
        </a:spcBef>
        <a:buFont typeface="Arial" panose="020B0604020202020204" pitchFamily="34" charset="0"/>
        <a:buChar char="»"/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12" indent="-1080020" algn="l" defTabSz="4320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0250" indent="-1080020" algn="l" defTabSz="4320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0290" indent="-1080020" algn="l" defTabSz="4320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28" indent="-1080020" algn="l" defTabSz="4320077" rtl="0" eaLnBrk="1" latinLnBrk="0" hangingPunct="1">
        <a:spcBef>
          <a:spcPct val="2000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0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038" algn="l" defTabSz="43200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77" algn="l" defTabSz="43200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115" algn="l" defTabSz="43200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155" algn="l" defTabSz="43200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193" algn="l" defTabSz="43200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232" algn="l" defTabSz="43200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270" algn="l" defTabSz="43200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308" algn="l" defTabSz="4320077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ángulo 67"/>
          <p:cNvSpPr/>
          <p:nvPr/>
        </p:nvSpPr>
        <p:spPr>
          <a:xfrm>
            <a:off x="16048377" y="29582805"/>
            <a:ext cx="15426199" cy="12974223"/>
          </a:xfrm>
          <a:prstGeom prst="rect">
            <a:avLst/>
          </a:prstGeom>
          <a:noFill/>
          <a:ln w="63500">
            <a:solidFill>
              <a:srgbClr val="D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s-ES_tradnl" dirty="0"/>
          </a:p>
        </p:txBody>
      </p:sp>
      <p:sp>
        <p:nvSpPr>
          <p:cNvPr id="66" name="Rectángulo 65"/>
          <p:cNvSpPr/>
          <p:nvPr/>
        </p:nvSpPr>
        <p:spPr>
          <a:xfrm>
            <a:off x="16004422" y="16341705"/>
            <a:ext cx="15439615" cy="13241101"/>
          </a:xfrm>
          <a:prstGeom prst="rect">
            <a:avLst/>
          </a:prstGeom>
          <a:noFill/>
          <a:ln w="63500">
            <a:solidFill>
              <a:srgbClr val="D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s-ES_tradnl" dirty="0"/>
          </a:p>
        </p:txBody>
      </p:sp>
      <p:sp>
        <p:nvSpPr>
          <p:cNvPr id="68" name="Rectángulo 67"/>
          <p:cNvSpPr/>
          <p:nvPr/>
        </p:nvSpPr>
        <p:spPr>
          <a:xfrm>
            <a:off x="545116" y="16341703"/>
            <a:ext cx="15426199" cy="13241102"/>
          </a:xfrm>
          <a:prstGeom prst="rect">
            <a:avLst/>
          </a:prstGeom>
          <a:noFill/>
          <a:ln w="63500">
            <a:solidFill>
              <a:srgbClr val="D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s-ES_tradnl" dirty="0"/>
          </a:p>
        </p:txBody>
      </p:sp>
      <p:sp>
        <p:nvSpPr>
          <p:cNvPr id="70" name="Rectángulo 67"/>
          <p:cNvSpPr/>
          <p:nvPr/>
        </p:nvSpPr>
        <p:spPr>
          <a:xfrm>
            <a:off x="578224" y="29582805"/>
            <a:ext cx="15426199" cy="12974221"/>
          </a:xfrm>
          <a:prstGeom prst="rect">
            <a:avLst/>
          </a:prstGeom>
          <a:noFill/>
          <a:ln w="63500">
            <a:solidFill>
              <a:srgbClr val="D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s-ES_tradnl" dirty="0"/>
          </a:p>
        </p:txBody>
      </p:sp>
      <p:sp>
        <p:nvSpPr>
          <p:cNvPr id="5" name="4 Rectángulo redondeado"/>
          <p:cNvSpPr/>
          <p:nvPr/>
        </p:nvSpPr>
        <p:spPr>
          <a:xfrm>
            <a:off x="1153459" y="1358662"/>
            <a:ext cx="21904468" cy="4464496"/>
          </a:xfrm>
          <a:prstGeom prst="roundRect">
            <a:avLst/>
          </a:prstGeom>
          <a:solidFill>
            <a:srgbClr val="0A5A8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s-ES" sz="6600" dirty="0">
              <a:latin typeface="Arial Narrow" panose="020B0606020202030204" pitchFamily="34" charset="0"/>
            </a:endParaRPr>
          </a:p>
          <a:p>
            <a:pPr algn="ctr"/>
            <a:endParaRPr lang="es-ES" sz="6600" dirty="0">
              <a:latin typeface="Arial Narrow" panose="020B0606020202030204" pitchFamily="34" charset="0"/>
            </a:endParaRPr>
          </a:p>
          <a:p>
            <a:pPr algn="ctr"/>
            <a:r>
              <a:rPr lang="es-ES" sz="6600" b="1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Subtítulo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077926" y="1826734"/>
            <a:ext cx="14055534" cy="1997027"/>
          </a:xfrm>
          <a:prstGeom prst="rect">
            <a:avLst/>
          </a:prstGeom>
          <a:noFill/>
        </p:spPr>
        <p:txBody>
          <a:bodyPr wrap="square" lIns="91430" tIns="45716" rIns="91430" bIns="4571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Título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-2871971" y="6178581"/>
            <a:ext cx="29955328" cy="2215983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pt-BR" sz="5400" b="1" dirty="0"/>
              <a:t>X.X. Apellido</a:t>
            </a:r>
            <a:r>
              <a:rPr lang="pt-BR" sz="5400" b="1" baseline="30000" dirty="0"/>
              <a:t>1</a:t>
            </a:r>
            <a:r>
              <a:rPr lang="pt-BR" sz="5400" b="1" dirty="0"/>
              <a:t>; X.X. Apellido</a:t>
            </a:r>
            <a:r>
              <a:rPr lang="pt-BR" sz="5400" b="1" baseline="30000" dirty="0"/>
              <a:t>2</a:t>
            </a:r>
            <a:r>
              <a:rPr lang="pt-BR" sz="5400" b="1" dirty="0"/>
              <a:t>; X.X. Apellido</a:t>
            </a:r>
            <a:r>
              <a:rPr lang="pt-BR" sz="5400" b="1" baseline="30000" dirty="0"/>
              <a:t>3 </a:t>
            </a:r>
            <a:endParaRPr lang="pt-BR" sz="5400" b="1" dirty="0"/>
          </a:p>
          <a:p>
            <a:pPr algn="ctr"/>
            <a:r>
              <a:rPr lang="es-ES" sz="3600" baseline="30000" dirty="0"/>
              <a:t>1 Universidad y departamento de lo que procede</a:t>
            </a:r>
            <a:endParaRPr lang="es-ES" sz="3600" dirty="0"/>
          </a:p>
          <a:p>
            <a:pPr algn="ctr"/>
            <a:r>
              <a:rPr lang="es-ES" sz="3600" baseline="30000" dirty="0"/>
              <a:t>2 Universidad y departamento de lo que procede</a:t>
            </a:r>
          </a:p>
          <a:p>
            <a:pPr algn="ctr"/>
            <a:r>
              <a:rPr lang="es-ES" sz="3600" baseline="30000" dirty="0"/>
              <a:t>3 Universidad y departamento de lo que procede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644789" y="8590418"/>
            <a:ext cx="30887980" cy="944430"/>
          </a:xfrm>
          <a:prstGeom prst="rect">
            <a:avLst/>
          </a:prstGeom>
          <a:solidFill>
            <a:srgbClr val="0A5A81"/>
          </a:solidFill>
          <a:ln w="73025">
            <a:solidFill>
              <a:srgbClr val="DFC73E"/>
            </a:solidFill>
          </a:ln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s-ES_tradnl" sz="5400" b="1" dirty="0">
                <a:solidFill>
                  <a:schemeClr val="bg1"/>
                </a:solidFill>
              </a:rPr>
              <a:t>Resumen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042338" y="18771070"/>
            <a:ext cx="14389150" cy="3108535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Lorem ipsum dolor sit </a:t>
            </a:r>
            <a:r>
              <a:rPr lang="en-US" sz="2800" b="1" dirty="0" err="1"/>
              <a:t>amet</a:t>
            </a:r>
            <a:r>
              <a:rPr lang="en-US" sz="2800" b="1" dirty="0"/>
              <a:t>, </a:t>
            </a:r>
            <a:r>
              <a:rPr lang="en-US" sz="2800" b="1" dirty="0" err="1"/>
              <a:t>consectetur</a:t>
            </a:r>
            <a:r>
              <a:rPr lang="en-US" sz="2800" b="1" dirty="0"/>
              <a:t> </a:t>
            </a:r>
            <a:r>
              <a:rPr lang="en-US" sz="2800" b="1" dirty="0" err="1"/>
              <a:t>adipisicing</a:t>
            </a:r>
            <a:r>
              <a:rPr lang="en-US" sz="2800" b="1" dirty="0"/>
              <a:t> </a:t>
            </a:r>
            <a:r>
              <a:rPr lang="en-US" sz="2800" b="1" dirty="0" err="1"/>
              <a:t>elit</a:t>
            </a:r>
            <a:r>
              <a:rPr lang="en-US" sz="2800" b="1" dirty="0"/>
              <a:t>, </a:t>
            </a:r>
            <a:r>
              <a:rPr lang="en-US" sz="2800" b="1" dirty="0" err="1"/>
              <a:t>sed</a:t>
            </a:r>
            <a:r>
              <a:rPr lang="en-US" sz="2800" b="1" dirty="0"/>
              <a:t> do </a:t>
            </a:r>
            <a:r>
              <a:rPr lang="en-US" sz="2800" b="1" dirty="0" err="1"/>
              <a:t>eiusmod</a:t>
            </a:r>
            <a:r>
              <a:rPr lang="en-US" sz="2800" b="1" dirty="0"/>
              <a:t> </a:t>
            </a:r>
            <a:r>
              <a:rPr lang="en-US" sz="2800" b="1" dirty="0" err="1"/>
              <a:t>tempor</a:t>
            </a:r>
            <a:r>
              <a:rPr lang="en-US" sz="2800" b="1" dirty="0"/>
              <a:t> </a:t>
            </a:r>
            <a:r>
              <a:rPr lang="en-US" sz="2800" b="1" dirty="0" err="1"/>
              <a:t>incididunt</a:t>
            </a:r>
            <a:r>
              <a:rPr lang="en-US" sz="2800" b="1" dirty="0"/>
              <a:t> </a:t>
            </a:r>
            <a:r>
              <a:rPr lang="en-US" sz="2800" b="1" dirty="0" err="1"/>
              <a:t>ut</a:t>
            </a:r>
            <a:r>
              <a:rPr lang="en-US" sz="2800" b="1" dirty="0"/>
              <a:t> </a:t>
            </a:r>
            <a:r>
              <a:rPr lang="en-US" sz="2800" b="1" dirty="0" err="1"/>
              <a:t>labore</a:t>
            </a:r>
            <a:r>
              <a:rPr lang="en-US" sz="2800" b="1" dirty="0"/>
              <a:t> et </a:t>
            </a:r>
            <a:r>
              <a:rPr lang="en-US" sz="2800" b="1" dirty="0" err="1"/>
              <a:t>dolore</a:t>
            </a:r>
            <a:r>
              <a:rPr lang="en-US" sz="2800" b="1" dirty="0"/>
              <a:t> magna </a:t>
            </a:r>
            <a:r>
              <a:rPr lang="en-US" sz="2800" b="1" dirty="0" err="1"/>
              <a:t>aliqua</a:t>
            </a:r>
            <a:r>
              <a:rPr lang="en-US" sz="2800" b="1" dirty="0"/>
              <a:t>. </a:t>
            </a:r>
            <a:r>
              <a:rPr lang="en-US" sz="2800" b="1" dirty="0" err="1"/>
              <a:t>Ut</a:t>
            </a:r>
            <a:r>
              <a:rPr lang="en-US" sz="2800" b="1" dirty="0"/>
              <a:t> </a:t>
            </a:r>
            <a:r>
              <a:rPr lang="en-US" sz="2800" b="1" dirty="0" err="1"/>
              <a:t>enim</a:t>
            </a:r>
            <a:r>
              <a:rPr lang="en-US" sz="2800" b="1" dirty="0"/>
              <a:t> ad minim </a:t>
            </a:r>
            <a:r>
              <a:rPr lang="en-US" sz="2800" b="1" dirty="0" err="1"/>
              <a:t>veniam</a:t>
            </a:r>
            <a:r>
              <a:rPr lang="en-US" sz="2800" b="1" dirty="0"/>
              <a:t>, </a:t>
            </a:r>
            <a:r>
              <a:rPr lang="en-US" sz="2800" b="1" dirty="0" err="1"/>
              <a:t>quis</a:t>
            </a:r>
            <a:r>
              <a:rPr lang="en-US" sz="2800" b="1" dirty="0"/>
              <a:t> </a:t>
            </a:r>
            <a:r>
              <a:rPr lang="en-US" sz="2800" b="1" dirty="0" err="1"/>
              <a:t>nostrud</a:t>
            </a:r>
            <a:r>
              <a:rPr lang="en-US" sz="2800" b="1" dirty="0"/>
              <a:t> exercitation </a:t>
            </a:r>
            <a:r>
              <a:rPr lang="en-US" sz="2800" b="1" dirty="0" err="1"/>
              <a:t>ullamco</a:t>
            </a:r>
            <a:r>
              <a:rPr lang="en-US" sz="2800" b="1" dirty="0"/>
              <a:t> </a:t>
            </a:r>
            <a:r>
              <a:rPr lang="en-US" sz="2800" b="1" dirty="0" err="1"/>
              <a:t>laboris</a:t>
            </a:r>
            <a:r>
              <a:rPr lang="en-US" sz="2800" b="1" dirty="0"/>
              <a:t> nisi </a:t>
            </a:r>
            <a:r>
              <a:rPr lang="en-US" sz="2800" b="1" dirty="0" err="1"/>
              <a:t>ut</a:t>
            </a:r>
            <a:r>
              <a:rPr lang="en-US" sz="2800" b="1" dirty="0"/>
              <a:t> </a:t>
            </a:r>
            <a:r>
              <a:rPr lang="en-US" sz="2800" b="1" dirty="0" err="1"/>
              <a:t>aliquip</a:t>
            </a:r>
            <a:r>
              <a:rPr lang="en-US" sz="2800" b="1" dirty="0"/>
              <a:t> ex </a:t>
            </a:r>
            <a:r>
              <a:rPr lang="en-US" sz="2800" b="1" dirty="0" err="1"/>
              <a:t>ea</a:t>
            </a:r>
            <a:r>
              <a:rPr lang="en-US" sz="2800" b="1" dirty="0"/>
              <a:t> </a:t>
            </a:r>
            <a:r>
              <a:rPr lang="en-US" sz="2800" b="1" dirty="0" err="1"/>
              <a:t>commodo</a:t>
            </a:r>
            <a:r>
              <a:rPr lang="en-US" sz="2800" b="1" dirty="0"/>
              <a:t> </a:t>
            </a:r>
            <a:r>
              <a:rPr lang="en-US" sz="2800" b="1" dirty="0" err="1"/>
              <a:t>consequat</a:t>
            </a:r>
            <a:r>
              <a:rPr lang="en-US" sz="2800" b="1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Duis</a:t>
            </a:r>
            <a:r>
              <a:rPr lang="en-US" sz="2800" b="1" dirty="0"/>
              <a:t> </a:t>
            </a:r>
            <a:r>
              <a:rPr lang="en-US" sz="2800" b="1" dirty="0" err="1"/>
              <a:t>aute</a:t>
            </a:r>
            <a:r>
              <a:rPr lang="en-US" sz="2800" b="1" dirty="0"/>
              <a:t> </a:t>
            </a:r>
            <a:r>
              <a:rPr lang="en-US" sz="2800" b="1" dirty="0" err="1"/>
              <a:t>irure</a:t>
            </a:r>
            <a:r>
              <a:rPr lang="en-US" sz="2800" b="1" dirty="0"/>
              <a:t> dolor in </a:t>
            </a:r>
            <a:r>
              <a:rPr lang="en-US" sz="2800" b="1" dirty="0" err="1"/>
              <a:t>reprehenderit</a:t>
            </a:r>
            <a:r>
              <a:rPr lang="en-US" sz="2800" b="1" dirty="0"/>
              <a:t> in </a:t>
            </a:r>
            <a:r>
              <a:rPr lang="en-US" sz="2800" b="1" dirty="0" err="1"/>
              <a:t>voluptate</a:t>
            </a:r>
            <a:r>
              <a:rPr lang="en-US" sz="2800" b="1" dirty="0"/>
              <a:t> </a:t>
            </a:r>
            <a:r>
              <a:rPr lang="en-US" sz="2800" b="1" dirty="0" err="1"/>
              <a:t>velit</a:t>
            </a:r>
            <a:r>
              <a:rPr lang="en-US" sz="2800" b="1" dirty="0"/>
              <a:t> </a:t>
            </a:r>
            <a:r>
              <a:rPr lang="en-US" sz="2800" b="1" dirty="0" err="1"/>
              <a:t>esse</a:t>
            </a:r>
            <a:r>
              <a:rPr lang="en-US" sz="2800" b="1" dirty="0"/>
              <a:t> </a:t>
            </a:r>
            <a:r>
              <a:rPr lang="en-US" sz="2800" b="1" dirty="0" err="1"/>
              <a:t>cillum</a:t>
            </a:r>
            <a:r>
              <a:rPr lang="en-US" sz="2800" b="1" dirty="0"/>
              <a:t> </a:t>
            </a:r>
            <a:r>
              <a:rPr lang="en-US" sz="2800" b="1" dirty="0" err="1"/>
              <a:t>dolore</a:t>
            </a:r>
            <a:r>
              <a:rPr lang="en-US" sz="2800" b="1" dirty="0"/>
              <a:t> </a:t>
            </a:r>
            <a:r>
              <a:rPr lang="en-US" sz="2800" b="1" dirty="0" err="1"/>
              <a:t>eu</a:t>
            </a:r>
            <a:r>
              <a:rPr lang="en-US" sz="2800" b="1" dirty="0"/>
              <a:t> </a:t>
            </a:r>
            <a:r>
              <a:rPr lang="en-US" sz="2800" b="1" dirty="0" err="1"/>
              <a:t>fugiat</a:t>
            </a:r>
            <a:r>
              <a:rPr lang="en-US" sz="2800" b="1" dirty="0"/>
              <a:t> </a:t>
            </a:r>
            <a:r>
              <a:rPr lang="en-US" sz="2800" b="1" dirty="0" err="1"/>
              <a:t>nulla</a:t>
            </a:r>
            <a:r>
              <a:rPr lang="en-US" sz="2800" b="1" dirty="0"/>
              <a:t> </a:t>
            </a:r>
            <a:r>
              <a:rPr lang="en-US" sz="2800" b="1" dirty="0" err="1"/>
              <a:t>pariatur</a:t>
            </a:r>
            <a:r>
              <a:rPr lang="en-US" sz="28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Excepteur</a:t>
            </a:r>
            <a:r>
              <a:rPr lang="en-US" sz="2800" b="1" dirty="0"/>
              <a:t> </a:t>
            </a:r>
            <a:r>
              <a:rPr lang="en-US" sz="2800" b="1" dirty="0" err="1"/>
              <a:t>sint</a:t>
            </a:r>
            <a:r>
              <a:rPr lang="en-US" sz="2800" b="1" dirty="0"/>
              <a:t> </a:t>
            </a:r>
            <a:r>
              <a:rPr lang="en-US" sz="2800" b="1" dirty="0" err="1"/>
              <a:t>occaecat</a:t>
            </a:r>
            <a:r>
              <a:rPr lang="en-US" sz="2800" b="1" dirty="0"/>
              <a:t> </a:t>
            </a:r>
            <a:r>
              <a:rPr lang="en-US" sz="2800" b="1" dirty="0" err="1"/>
              <a:t>cupidatat</a:t>
            </a:r>
            <a:r>
              <a:rPr lang="en-US" sz="2800" b="1" dirty="0"/>
              <a:t> non </a:t>
            </a:r>
            <a:r>
              <a:rPr lang="en-US" sz="2800" b="1" dirty="0" err="1"/>
              <a:t>proident</a:t>
            </a:r>
            <a:r>
              <a:rPr lang="en-US" sz="2800" b="1" dirty="0"/>
              <a:t>, </a:t>
            </a:r>
            <a:r>
              <a:rPr lang="en-US" sz="2800" b="1" dirty="0" err="1"/>
              <a:t>sunt</a:t>
            </a:r>
            <a:r>
              <a:rPr lang="en-US" sz="2800" b="1" dirty="0"/>
              <a:t> in culpa qui </a:t>
            </a:r>
            <a:r>
              <a:rPr lang="en-US" sz="2800" b="1" dirty="0" err="1"/>
              <a:t>officia</a:t>
            </a:r>
            <a:r>
              <a:rPr lang="en-US" sz="2800" b="1" dirty="0"/>
              <a:t> </a:t>
            </a:r>
            <a:r>
              <a:rPr lang="en-US" sz="2800" b="1" dirty="0" err="1"/>
              <a:t>deserunt</a:t>
            </a:r>
            <a:r>
              <a:rPr lang="en-US" sz="2800" b="1" dirty="0"/>
              <a:t> </a:t>
            </a:r>
            <a:r>
              <a:rPr lang="en-US" sz="2800" b="1" dirty="0" err="1"/>
              <a:t>mollit</a:t>
            </a:r>
            <a:r>
              <a:rPr lang="en-US" sz="2800" b="1" dirty="0"/>
              <a:t> </a:t>
            </a:r>
            <a:r>
              <a:rPr lang="en-US" sz="2800" b="1" dirty="0" err="1"/>
              <a:t>anim</a:t>
            </a:r>
            <a:r>
              <a:rPr lang="en-US" sz="2800" b="1" dirty="0"/>
              <a:t>   id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laborum</a:t>
            </a:r>
            <a:r>
              <a:rPr lang="en-US" sz="2800" b="1" dirty="0"/>
              <a:t>.</a:t>
            </a:r>
            <a:endParaRPr lang="es-ES" sz="2800" b="1" dirty="0"/>
          </a:p>
        </p:txBody>
      </p:sp>
      <p:sp>
        <p:nvSpPr>
          <p:cNvPr id="65" name="18 CuadroTexto"/>
          <p:cNvSpPr txBox="1"/>
          <p:nvPr/>
        </p:nvSpPr>
        <p:spPr>
          <a:xfrm>
            <a:off x="1483023" y="32699765"/>
            <a:ext cx="13708427" cy="6740299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r>
              <a:rPr lang="en-US" sz="4800" dirty="0"/>
              <a:t>Lorem ipsum dolor sit </a:t>
            </a:r>
            <a:r>
              <a:rPr lang="en-US" sz="4800" dirty="0" err="1"/>
              <a:t>amet</a:t>
            </a:r>
            <a:r>
              <a:rPr lang="en-US" sz="4800" dirty="0"/>
              <a:t>, </a:t>
            </a:r>
            <a:r>
              <a:rPr lang="en-US" sz="4800" dirty="0" err="1"/>
              <a:t>consectetur</a:t>
            </a:r>
            <a:r>
              <a:rPr lang="en-US" sz="4800" dirty="0"/>
              <a:t> </a:t>
            </a:r>
            <a:r>
              <a:rPr lang="en-US" sz="4800" dirty="0" err="1"/>
              <a:t>adipisicing</a:t>
            </a:r>
            <a:r>
              <a:rPr lang="en-US" sz="4800" dirty="0"/>
              <a:t> </a:t>
            </a:r>
            <a:r>
              <a:rPr lang="en-US" sz="4800" dirty="0" err="1"/>
              <a:t>elit</a:t>
            </a:r>
            <a:r>
              <a:rPr lang="en-US" sz="4800" dirty="0"/>
              <a:t>, </a:t>
            </a:r>
            <a:r>
              <a:rPr lang="en-US" sz="4800" dirty="0" err="1"/>
              <a:t>sed</a:t>
            </a:r>
            <a:r>
              <a:rPr lang="en-US" sz="4800" dirty="0"/>
              <a:t> do </a:t>
            </a:r>
            <a:r>
              <a:rPr lang="en-US" sz="4800" dirty="0" err="1"/>
              <a:t>eiusmod</a:t>
            </a:r>
            <a:r>
              <a:rPr lang="en-US" sz="4800" dirty="0"/>
              <a:t> </a:t>
            </a:r>
            <a:r>
              <a:rPr lang="en-US" sz="4800" dirty="0" err="1"/>
              <a:t>tempor</a:t>
            </a:r>
            <a:r>
              <a:rPr lang="en-US" sz="4800" dirty="0"/>
              <a:t> </a:t>
            </a:r>
            <a:r>
              <a:rPr lang="en-US" sz="4800" dirty="0" err="1"/>
              <a:t>incididunt</a:t>
            </a:r>
            <a:r>
              <a:rPr lang="en-US" sz="4800" dirty="0"/>
              <a:t> </a:t>
            </a:r>
            <a:r>
              <a:rPr lang="en-US" sz="4800" dirty="0" err="1"/>
              <a:t>ut</a:t>
            </a:r>
            <a:r>
              <a:rPr lang="en-US" sz="4800" dirty="0"/>
              <a:t> </a:t>
            </a:r>
            <a:r>
              <a:rPr lang="en-US" sz="4800" dirty="0" err="1"/>
              <a:t>labore</a:t>
            </a:r>
            <a:r>
              <a:rPr lang="en-US" sz="4800" dirty="0"/>
              <a:t> et </a:t>
            </a:r>
            <a:r>
              <a:rPr lang="en-US" sz="4800" dirty="0" err="1"/>
              <a:t>dolore</a:t>
            </a:r>
            <a:r>
              <a:rPr lang="en-US" sz="4800" dirty="0"/>
              <a:t> magna </a:t>
            </a:r>
            <a:r>
              <a:rPr lang="en-US" sz="4800" dirty="0" err="1"/>
              <a:t>aliqua</a:t>
            </a:r>
            <a:r>
              <a:rPr lang="en-US" sz="4800" dirty="0"/>
              <a:t>. </a:t>
            </a:r>
            <a:r>
              <a:rPr lang="en-US" sz="4800" dirty="0" err="1"/>
              <a:t>Ut</a:t>
            </a:r>
            <a:r>
              <a:rPr lang="en-US" sz="4800" dirty="0"/>
              <a:t> </a:t>
            </a:r>
            <a:r>
              <a:rPr lang="en-US" sz="4800" dirty="0" err="1"/>
              <a:t>enim</a:t>
            </a:r>
            <a:r>
              <a:rPr lang="en-US" sz="4800" dirty="0"/>
              <a:t> ad minim </a:t>
            </a:r>
            <a:r>
              <a:rPr lang="en-US" sz="4800" dirty="0" err="1"/>
              <a:t>veniam</a:t>
            </a:r>
            <a:r>
              <a:rPr lang="en-US" sz="4800" dirty="0"/>
              <a:t>, </a:t>
            </a:r>
            <a:r>
              <a:rPr lang="en-US" sz="4800" dirty="0" err="1"/>
              <a:t>quis</a:t>
            </a:r>
            <a:r>
              <a:rPr lang="en-US" sz="4800" dirty="0"/>
              <a:t> </a:t>
            </a:r>
            <a:r>
              <a:rPr lang="en-US" sz="4800" dirty="0" err="1"/>
              <a:t>nostrud</a:t>
            </a:r>
            <a:r>
              <a:rPr lang="en-US" sz="4800" dirty="0"/>
              <a:t> exercitation </a:t>
            </a:r>
            <a:r>
              <a:rPr lang="en-US" sz="4800" dirty="0" err="1"/>
              <a:t>ullamco</a:t>
            </a:r>
            <a:r>
              <a:rPr lang="en-US" sz="4800" dirty="0"/>
              <a:t> </a:t>
            </a:r>
            <a:r>
              <a:rPr lang="en-US" sz="4800" dirty="0" err="1"/>
              <a:t>laboris</a:t>
            </a:r>
            <a:r>
              <a:rPr lang="en-US" sz="4800" dirty="0"/>
              <a:t> nisi </a:t>
            </a:r>
            <a:r>
              <a:rPr lang="en-US" sz="4800" dirty="0" err="1"/>
              <a:t>ut</a:t>
            </a:r>
            <a:r>
              <a:rPr lang="en-US" sz="4800" dirty="0"/>
              <a:t> </a:t>
            </a:r>
            <a:r>
              <a:rPr lang="en-US" sz="4800" dirty="0" err="1"/>
              <a:t>aliquip</a:t>
            </a:r>
            <a:r>
              <a:rPr lang="en-US" sz="4800" dirty="0"/>
              <a:t> ex </a:t>
            </a:r>
            <a:r>
              <a:rPr lang="en-US" sz="4800" dirty="0" err="1"/>
              <a:t>ea</a:t>
            </a:r>
            <a:r>
              <a:rPr lang="en-US" sz="4800" dirty="0"/>
              <a:t> </a:t>
            </a:r>
            <a:r>
              <a:rPr lang="en-US" sz="4800" dirty="0" err="1"/>
              <a:t>commodo</a:t>
            </a:r>
            <a:r>
              <a:rPr lang="en-US" sz="4800" dirty="0"/>
              <a:t> </a:t>
            </a:r>
            <a:r>
              <a:rPr lang="en-US" sz="4800" dirty="0" err="1"/>
              <a:t>consequat</a:t>
            </a:r>
            <a:r>
              <a:rPr lang="en-US" sz="4800" dirty="0"/>
              <a:t>. </a:t>
            </a:r>
            <a:r>
              <a:rPr lang="en-US" sz="4800" dirty="0" err="1"/>
              <a:t>Duis</a:t>
            </a:r>
            <a:r>
              <a:rPr lang="en-US" sz="4800" dirty="0"/>
              <a:t> </a:t>
            </a:r>
            <a:r>
              <a:rPr lang="en-US" sz="4800" dirty="0" err="1"/>
              <a:t>aute</a:t>
            </a:r>
            <a:r>
              <a:rPr lang="en-US" sz="4800" dirty="0"/>
              <a:t> </a:t>
            </a:r>
            <a:r>
              <a:rPr lang="en-US" sz="4800" dirty="0" err="1"/>
              <a:t>irure</a:t>
            </a:r>
            <a:r>
              <a:rPr lang="en-US" sz="4800" dirty="0"/>
              <a:t> dolor in </a:t>
            </a:r>
            <a:r>
              <a:rPr lang="en-US" sz="4800" dirty="0" err="1"/>
              <a:t>reprehenderit</a:t>
            </a:r>
            <a:r>
              <a:rPr lang="en-US" sz="4800" dirty="0"/>
              <a:t> in </a:t>
            </a:r>
            <a:r>
              <a:rPr lang="en-US" sz="4800" dirty="0" err="1"/>
              <a:t>voluptate</a:t>
            </a:r>
            <a:r>
              <a:rPr lang="en-US" sz="4800" dirty="0"/>
              <a:t> </a:t>
            </a:r>
            <a:r>
              <a:rPr lang="en-US" sz="4800" dirty="0" err="1"/>
              <a:t>velit</a:t>
            </a:r>
            <a:r>
              <a:rPr lang="en-US" sz="4800" dirty="0"/>
              <a:t> </a:t>
            </a:r>
            <a:r>
              <a:rPr lang="en-US" sz="4800" dirty="0" err="1"/>
              <a:t>esse</a:t>
            </a:r>
            <a:r>
              <a:rPr lang="en-US" sz="4800" dirty="0"/>
              <a:t> </a:t>
            </a:r>
            <a:r>
              <a:rPr lang="en-US" sz="4800" dirty="0" err="1"/>
              <a:t>cillum</a:t>
            </a:r>
            <a:r>
              <a:rPr lang="en-US" sz="4800" dirty="0"/>
              <a:t> </a:t>
            </a:r>
            <a:r>
              <a:rPr lang="en-US" sz="4800" dirty="0" err="1"/>
              <a:t>dolore</a:t>
            </a:r>
            <a:r>
              <a:rPr lang="en-US" sz="4800" dirty="0"/>
              <a:t> </a:t>
            </a:r>
            <a:r>
              <a:rPr lang="en-US" sz="4800" dirty="0" err="1"/>
              <a:t>eu</a:t>
            </a:r>
            <a:r>
              <a:rPr lang="en-US" sz="4800" dirty="0"/>
              <a:t> </a:t>
            </a:r>
            <a:r>
              <a:rPr lang="en-US" sz="4800" dirty="0" err="1"/>
              <a:t>fugiat</a:t>
            </a:r>
            <a:r>
              <a:rPr lang="en-US" sz="4800" dirty="0"/>
              <a:t> </a:t>
            </a:r>
            <a:r>
              <a:rPr lang="en-US" sz="4800" dirty="0" err="1"/>
              <a:t>nulla</a:t>
            </a:r>
            <a:r>
              <a:rPr lang="en-US" sz="4800" dirty="0"/>
              <a:t> </a:t>
            </a:r>
            <a:r>
              <a:rPr lang="en-US" sz="4800" dirty="0" err="1"/>
              <a:t>pariatur</a:t>
            </a:r>
            <a:r>
              <a:rPr lang="en-US" sz="4800" dirty="0"/>
              <a:t>. </a:t>
            </a:r>
            <a:r>
              <a:rPr lang="en-US" sz="4800" dirty="0" err="1"/>
              <a:t>Excepteur</a:t>
            </a:r>
            <a:r>
              <a:rPr lang="en-US" sz="4800" dirty="0"/>
              <a:t> </a:t>
            </a:r>
            <a:r>
              <a:rPr lang="en-US" sz="4800" dirty="0" err="1"/>
              <a:t>sint</a:t>
            </a:r>
            <a:r>
              <a:rPr lang="en-US" sz="4800" dirty="0"/>
              <a:t> </a:t>
            </a:r>
            <a:r>
              <a:rPr lang="en-US" sz="4800" dirty="0" err="1"/>
              <a:t>occaecat</a:t>
            </a:r>
            <a:r>
              <a:rPr lang="en-US" sz="4800" dirty="0"/>
              <a:t> </a:t>
            </a:r>
            <a:r>
              <a:rPr lang="en-US" sz="4800" dirty="0" err="1"/>
              <a:t>cupidatat</a:t>
            </a:r>
            <a:r>
              <a:rPr lang="en-US" sz="4800" dirty="0"/>
              <a:t> non </a:t>
            </a:r>
            <a:r>
              <a:rPr lang="en-US" sz="4800" dirty="0" err="1"/>
              <a:t>proident</a:t>
            </a:r>
            <a:r>
              <a:rPr lang="en-US" sz="4800" dirty="0"/>
              <a:t>, </a:t>
            </a:r>
            <a:r>
              <a:rPr lang="en-US" sz="4800" dirty="0" err="1"/>
              <a:t>sunt</a:t>
            </a:r>
            <a:r>
              <a:rPr lang="en-US" sz="4800" dirty="0"/>
              <a:t> in culpa qui </a:t>
            </a:r>
            <a:r>
              <a:rPr lang="en-US" sz="4800" dirty="0" err="1"/>
              <a:t>officia</a:t>
            </a:r>
            <a:r>
              <a:rPr lang="en-US" sz="4800" dirty="0"/>
              <a:t> </a:t>
            </a:r>
            <a:r>
              <a:rPr lang="en-US" sz="4800" dirty="0" err="1"/>
              <a:t>deserunt</a:t>
            </a:r>
            <a:r>
              <a:rPr lang="en-US" sz="4800" dirty="0"/>
              <a:t> </a:t>
            </a:r>
            <a:r>
              <a:rPr lang="en-US" sz="4800" dirty="0" err="1"/>
              <a:t>mollit</a:t>
            </a:r>
            <a:r>
              <a:rPr lang="en-US" sz="4800" dirty="0"/>
              <a:t> </a:t>
            </a:r>
            <a:r>
              <a:rPr lang="en-US" sz="4800" dirty="0" err="1"/>
              <a:t>anim</a:t>
            </a:r>
            <a:r>
              <a:rPr lang="en-US" sz="4800" dirty="0"/>
              <a:t> id </a:t>
            </a:r>
            <a:r>
              <a:rPr lang="en-US" sz="4800" dirty="0" err="1"/>
              <a:t>est</a:t>
            </a:r>
            <a:r>
              <a:rPr lang="en-US" sz="4800" dirty="0"/>
              <a:t> </a:t>
            </a:r>
            <a:r>
              <a:rPr lang="en-US" sz="4800" dirty="0" err="1"/>
              <a:t>laborum</a:t>
            </a:r>
            <a:r>
              <a:rPr lang="en-US" sz="4800" dirty="0"/>
              <a:t>.</a:t>
            </a:r>
            <a:endParaRPr lang="es-ES" sz="4800" dirty="0"/>
          </a:p>
        </p:txBody>
      </p:sp>
      <p:sp>
        <p:nvSpPr>
          <p:cNvPr id="16" name="Rectángulo 15"/>
          <p:cNvSpPr/>
          <p:nvPr/>
        </p:nvSpPr>
        <p:spPr>
          <a:xfrm>
            <a:off x="644789" y="8590417"/>
            <a:ext cx="30887980" cy="7460832"/>
          </a:xfrm>
          <a:prstGeom prst="rect">
            <a:avLst/>
          </a:prstGeom>
          <a:noFill/>
          <a:ln w="63500">
            <a:solidFill>
              <a:srgbClr val="D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endParaRPr lang="es-ES_tradnl"/>
          </a:p>
        </p:txBody>
      </p:sp>
      <p:sp>
        <p:nvSpPr>
          <p:cNvPr id="67" name="CuadroTexto 66"/>
          <p:cNvSpPr txBox="1"/>
          <p:nvPr/>
        </p:nvSpPr>
        <p:spPr>
          <a:xfrm>
            <a:off x="16004423" y="16329956"/>
            <a:ext cx="15443990" cy="944430"/>
          </a:xfrm>
          <a:prstGeom prst="rect">
            <a:avLst/>
          </a:prstGeom>
          <a:solidFill>
            <a:srgbClr val="0A5A81"/>
          </a:solidFill>
          <a:ln w="73025">
            <a:solidFill>
              <a:srgbClr val="DFC73E"/>
            </a:solidFill>
          </a:ln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s-ES_tradnl" sz="5400" b="1" dirty="0">
                <a:solidFill>
                  <a:schemeClr val="bg1"/>
                </a:solidFill>
              </a:rPr>
              <a:t>Materiales y métodos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502511" y="16329956"/>
            <a:ext cx="15468804" cy="944430"/>
          </a:xfrm>
          <a:prstGeom prst="rect">
            <a:avLst/>
          </a:prstGeom>
          <a:solidFill>
            <a:srgbClr val="0A5A81"/>
          </a:solidFill>
          <a:ln w="73025">
            <a:solidFill>
              <a:srgbClr val="DFC73E"/>
            </a:solidFill>
          </a:ln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s-ES_tradnl" sz="5400" b="1" dirty="0">
                <a:solidFill>
                  <a:schemeClr val="bg1"/>
                </a:solidFill>
              </a:rPr>
              <a:t>Descripción del proyecto</a:t>
            </a:r>
          </a:p>
        </p:txBody>
      </p:sp>
      <p:sp>
        <p:nvSpPr>
          <p:cNvPr id="72" name="CuadroTexto 68"/>
          <p:cNvSpPr txBox="1"/>
          <p:nvPr/>
        </p:nvSpPr>
        <p:spPr>
          <a:xfrm>
            <a:off x="535618" y="29593360"/>
            <a:ext cx="15468804" cy="923322"/>
          </a:xfrm>
          <a:prstGeom prst="rect">
            <a:avLst/>
          </a:prstGeom>
          <a:solidFill>
            <a:srgbClr val="0A5A81"/>
          </a:solidFill>
          <a:ln w="73025">
            <a:solidFill>
              <a:srgbClr val="DFC73E"/>
            </a:solidFill>
          </a:ln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s-ES_tradnl" sz="5400" b="1">
                <a:solidFill>
                  <a:schemeClr val="bg1"/>
                </a:solidFill>
              </a:rPr>
              <a:t>Resultados conseguidos</a:t>
            </a:r>
            <a:endParaRPr lang="es-ES_tradnl" sz="5400" b="1" dirty="0">
              <a:solidFill>
                <a:schemeClr val="bg1"/>
              </a:solidFill>
            </a:endParaRPr>
          </a:p>
        </p:txBody>
      </p:sp>
      <p:sp>
        <p:nvSpPr>
          <p:cNvPr id="73" name="CuadroTexto 68"/>
          <p:cNvSpPr txBox="1"/>
          <p:nvPr/>
        </p:nvSpPr>
        <p:spPr>
          <a:xfrm>
            <a:off x="15998917" y="29593360"/>
            <a:ext cx="15468804" cy="944430"/>
          </a:xfrm>
          <a:prstGeom prst="rect">
            <a:avLst/>
          </a:prstGeom>
          <a:solidFill>
            <a:srgbClr val="0A5A81"/>
          </a:solidFill>
          <a:ln w="73025">
            <a:solidFill>
              <a:srgbClr val="DFC73E"/>
            </a:solidFill>
          </a:ln>
        </p:spPr>
        <p:txBody>
          <a:bodyPr wrap="square" lIns="91430" tIns="45716" rIns="91430" bIns="45716" rtlCol="0">
            <a:spAutoFit/>
          </a:bodyPr>
          <a:lstStyle/>
          <a:p>
            <a:pPr algn="ctr"/>
            <a:r>
              <a:rPr lang="es-ES_tradnl" sz="5400" b="1" dirty="0">
                <a:solidFill>
                  <a:schemeClr val="bg1"/>
                </a:solidFill>
              </a:rPr>
              <a:t>Conclusiones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707883"/>
            <a:ext cx="215496" cy="141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6674" tIns="53337" rIns="106674" bIns="53337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71450" y="-525003"/>
            <a:ext cx="215496" cy="141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6674" tIns="53337" rIns="106674" bIns="53337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21949912" y="26978309"/>
            <a:ext cx="9169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dirty="0"/>
              <a:t>Descripción/Comentarios del imagen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16469886" y="18067324"/>
            <a:ext cx="14389150" cy="3539422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/>
              <a:t>Lorem ipsum dolor sit </a:t>
            </a:r>
            <a:r>
              <a:rPr lang="en-US" sz="2800" b="1" dirty="0" err="1"/>
              <a:t>amet</a:t>
            </a:r>
            <a:r>
              <a:rPr lang="en-US" sz="2800" b="1" dirty="0"/>
              <a:t>, </a:t>
            </a:r>
            <a:r>
              <a:rPr lang="en-US" sz="2800" b="1" dirty="0" err="1"/>
              <a:t>consectetur</a:t>
            </a:r>
            <a:r>
              <a:rPr lang="en-US" sz="2800" b="1" dirty="0"/>
              <a:t> </a:t>
            </a:r>
            <a:r>
              <a:rPr lang="en-US" sz="2800" b="1" dirty="0" err="1"/>
              <a:t>adipisicing</a:t>
            </a:r>
            <a:r>
              <a:rPr lang="en-US" sz="2800" b="1" dirty="0"/>
              <a:t> </a:t>
            </a:r>
            <a:r>
              <a:rPr lang="en-US" sz="2800" b="1" dirty="0" err="1"/>
              <a:t>elit</a:t>
            </a:r>
            <a:r>
              <a:rPr lang="en-US" sz="2800" b="1" dirty="0"/>
              <a:t>, </a:t>
            </a:r>
            <a:r>
              <a:rPr lang="en-US" sz="2800" b="1" dirty="0" err="1"/>
              <a:t>sed</a:t>
            </a:r>
            <a:r>
              <a:rPr lang="en-US" sz="2800" b="1" dirty="0"/>
              <a:t> do </a:t>
            </a:r>
            <a:r>
              <a:rPr lang="en-US" sz="2800" b="1" dirty="0" err="1"/>
              <a:t>eiusmod</a:t>
            </a:r>
            <a:r>
              <a:rPr lang="en-US" sz="2800" b="1" dirty="0"/>
              <a:t> </a:t>
            </a:r>
            <a:r>
              <a:rPr lang="en-US" sz="2800" b="1" dirty="0" err="1"/>
              <a:t>tempor</a:t>
            </a:r>
            <a:r>
              <a:rPr lang="en-US" sz="2800" b="1" dirty="0"/>
              <a:t> </a:t>
            </a:r>
            <a:r>
              <a:rPr lang="en-US" sz="2800" b="1" dirty="0" err="1"/>
              <a:t>incididunt</a:t>
            </a:r>
            <a:r>
              <a:rPr lang="en-US" sz="2800" b="1" dirty="0"/>
              <a:t> </a:t>
            </a:r>
            <a:r>
              <a:rPr lang="en-US" sz="2800" b="1" dirty="0" err="1"/>
              <a:t>ut</a:t>
            </a:r>
            <a:r>
              <a:rPr lang="en-US" sz="2800" b="1" dirty="0"/>
              <a:t> </a:t>
            </a:r>
            <a:r>
              <a:rPr lang="en-US" sz="2800" b="1" dirty="0" err="1"/>
              <a:t>labore</a:t>
            </a:r>
            <a:r>
              <a:rPr lang="en-US" sz="2800" b="1" dirty="0"/>
              <a:t> et </a:t>
            </a:r>
            <a:r>
              <a:rPr lang="en-US" sz="2800" b="1" dirty="0" err="1"/>
              <a:t>dolore</a:t>
            </a:r>
            <a:r>
              <a:rPr lang="en-US" sz="2800" b="1" dirty="0"/>
              <a:t> magna </a:t>
            </a:r>
            <a:r>
              <a:rPr lang="en-US" sz="2800" b="1" dirty="0" err="1"/>
              <a:t>aliqua</a:t>
            </a:r>
            <a:r>
              <a:rPr lang="en-US" sz="2800" b="1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err="1"/>
              <a:t>Ut</a:t>
            </a:r>
            <a:r>
              <a:rPr lang="en-US" sz="2800" b="1" dirty="0"/>
              <a:t> </a:t>
            </a:r>
            <a:r>
              <a:rPr lang="en-US" sz="2800" b="1" dirty="0" err="1"/>
              <a:t>enim</a:t>
            </a:r>
            <a:r>
              <a:rPr lang="en-US" sz="2800" b="1" dirty="0"/>
              <a:t> ad minim </a:t>
            </a:r>
            <a:r>
              <a:rPr lang="en-US" sz="2800" b="1" dirty="0" err="1"/>
              <a:t>veniam</a:t>
            </a:r>
            <a:r>
              <a:rPr lang="en-US" sz="2800" b="1" dirty="0"/>
              <a:t>, </a:t>
            </a:r>
            <a:r>
              <a:rPr lang="en-US" sz="2800" b="1" dirty="0" err="1"/>
              <a:t>quis</a:t>
            </a:r>
            <a:r>
              <a:rPr lang="en-US" sz="2800" b="1" dirty="0"/>
              <a:t> </a:t>
            </a:r>
            <a:r>
              <a:rPr lang="en-US" sz="2800" b="1" dirty="0" err="1"/>
              <a:t>nostrud</a:t>
            </a:r>
            <a:r>
              <a:rPr lang="en-US" sz="2800" b="1" dirty="0"/>
              <a:t> exercitation </a:t>
            </a:r>
            <a:r>
              <a:rPr lang="en-US" sz="2800" b="1" dirty="0" err="1"/>
              <a:t>ullamco</a:t>
            </a:r>
            <a:r>
              <a:rPr lang="en-US" sz="2800" b="1" dirty="0"/>
              <a:t> </a:t>
            </a:r>
            <a:r>
              <a:rPr lang="en-US" sz="2800" b="1" dirty="0" err="1"/>
              <a:t>laboris</a:t>
            </a:r>
            <a:r>
              <a:rPr lang="en-US" sz="2800" b="1" dirty="0"/>
              <a:t> nisi </a:t>
            </a:r>
            <a:r>
              <a:rPr lang="en-US" sz="2800" b="1" dirty="0" err="1"/>
              <a:t>ut</a:t>
            </a:r>
            <a:r>
              <a:rPr lang="en-US" sz="2800" b="1" dirty="0"/>
              <a:t> </a:t>
            </a:r>
            <a:r>
              <a:rPr lang="en-US" sz="2800" b="1" dirty="0" err="1"/>
              <a:t>aliquip</a:t>
            </a:r>
            <a:r>
              <a:rPr lang="en-US" sz="2800" b="1" dirty="0"/>
              <a:t> ex </a:t>
            </a:r>
            <a:r>
              <a:rPr lang="en-US" sz="2800" b="1" dirty="0" err="1"/>
              <a:t>ea</a:t>
            </a:r>
            <a:r>
              <a:rPr lang="en-US" sz="2800" b="1" dirty="0"/>
              <a:t> </a:t>
            </a:r>
            <a:r>
              <a:rPr lang="en-US" sz="2800" b="1" dirty="0" err="1"/>
              <a:t>commodo</a:t>
            </a:r>
            <a:r>
              <a:rPr lang="en-US" sz="2800" b="1" dirty="0"/>
              <a:t> </a:t>
            </a:r>
            <a:r>
              <a:rPr lang="en-US" sz="2800" b="1" dirty="0" err="1"/>
              <a:t>consequat</a:t>
            </a:r>
            <a:r>
              <a:rPr lang="en-US" sz="2800" b="1" dirty="0"/>
              <a:t>. </a:t>
            </a:r>
            <a:r>
              <a:rPr lang="en-US" sz="2800" b="1" dirty="0" err="1"/>
              <a:t>Duis</a:t>
            </a:r>
            <a:r>
              <a:rPr lang="en-US" sz="2800" b="1" dirty="0"/>
              <a:t> </a:t>
            </a:r>
            <a:r>
              <a:rPr lang="en-US" sz="2800" b="1" dirty="0" err="1"/>
              <a:t>aute</a:t>
            </a:r>
            <a:r>
              <a:rPr lang="en-US" sz="2800" b="1" dirty="0"/>
              <a:t> </a:t>
            </a:r>
            <a:r>
              <a:rPr lang="en-US" sz="2800" b="1" dirty="0" err="1"/>
              <a:t>irure</a:t>
            </a:r>
            <a:r>
              <a:rPr lang="en-US" sz="2800" b="1" dirty="0"/>
              <a:t> dolor in </a:t>
            </a:r>
            <a:r>
              <a:rPr lang="en-US" sz="2800" b="1" dirty="0" err="1"/>
              <a:t>reprehenderit</a:t>
            </a:r>
            <a:r>
              <a:rPr lang="en-US" sz="2800" b="1" dirty="0"/>
              <a:t> in </a:t>
            </a:r>
            <a:r>
              <a:rPr lang="en-US" sz="2800" b="1" dirty="0" err="1"/>
              <a:t>voluptate</a:t>
            </a:r>
            <a:r>
              <a:rPr lang="en-US" sz="2800" b="1" dirty="0"/>
              <a:t> </a:t>
            </a:r>
            <a:r>
              <a:rPr lang="en-US" sz="2800" b="1" dirty="0" err="1"/>
              <a:t>velit</a:t>
            </a:r>
            <a:r>
              <a:rPr lang="en-US" sz="2800" b="1" dirty="0"/>
              <a:t> </a:t>
            </a:r>
            <a:r>
              <a:rPr lang="en-US" sz="2800" b="1" dirty="0" err="1"/>
              <a:t>esse</a:t>
            </a:r>
            <a:r>
              <a:rPr lang="en-US" sz="2800" b="1" dirty="0"/>
              <a:t> </a:t>
            </a:r>
            <a:r>
              <a:rPr lang="en-US" sz="2800" b="1" dirty="0" err="1"/>
              <a:t>cillum</a:t>
            </a:r>
            <a:r>
              <a:rPr lang="en-US" sz="2800" b="1" dirty="0"/>
              <a:t> </a:t>
            </a:r>
            <a:r>
              <a:rPr lang="en-US" sz="2800" b="1" dirty="0" err="1"/>
              <a:t>dolore</a:t>
            </a:r>
            <a:r>
              <a:rPr lang="en-US" sz="2800" b="1" dirty="0"/>
              <a:t> </a:t>
            </a:r>
            <a:r>
              <a:rPr lang="en-US" sz="2800" b="1" dirty="0" err="1"/>
              <a:t>eu</a:t>
            </a:r>
            <a:r>
              <a:rPr lang="en-US" sz="2800" b="1" dirty="0"/>
              <a:t> </a:t>
            </a:r>
            <a:r>
              <a:rPr lang="en-US" sz="2800" b="1" dirty="0" err="1"/>
              <a:t>fugiat</a:t>
            </a:r>
            <a:r>
              <a:rPr lang="en-US" sz="2800" b="1" dirty="0"/>
              <a:t> </a:t>
            </a:r>
            <a:r>
              <a:rPr lang="en-US" sz="2800" b="1" dirty="0" err="1"/>
              <a:t>nulla</a:t>
            </a:r>
            <a:r>
              <a:rPr lang="en-US" sz="2800" b="1" dirty="0"/>
              <a:t> </a:t>
            </a:r>
            <a:r>
              <a:rPr lang="en-US" sz="2800" b="1" dirty="0" err="1"/>
              <a:t>pariatur</a:t>
            </a:r>
            <a:r>
              <a:rPr lang="en-US" sz="2800" b="1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err="1"/>
              <a:t>Excepteur</a:t>
            </a:r>
            <a:r>
              <a:rPr lang="en-US" sz="2800" b="1" dirty="0"/>
              <a:t> </a:t>
            </a:r>
            <a:r>
              <a:rPr lang="en-US" sz="2800" b="1" dirty="0" err="1"/>
              <a:t>sint</a:t>
            </a:r>
            <a:r>
              <a:rPr lang="en-US" sz="2800" b="1" dirty="0"/>
              <a:t> </a:t>
            </a:r>
            <a:r>
              <a:rPr lang="en-US" sz="2800" b="1" dirty="0" err="1"/>
              <a:t>occaecat</a:t>
            </a:r>
            <a:r>
              <a:rPr lang="en-US" sz="2800" b="1" dirty="0"/>
              <a:t> </a:t>
            </a:r>
            <a:r>
              <a:rPr lang="en-US" sz="2800" b="1" dirty="0" err="1"/>
              <a:t>cupidatat</a:t>
            </a:r>
            <a:r>
              <a:rPr lang="en-US" sz="2800" b="1" dirty="0"/>
              <a:t> non </a:t>
            </a:r>
            <a:r>
              <a:rPr lang="en-US" sz="2800" b="1" dirty="0" err="1"/>
              <a:t>proident</a:t>
            </a:r>
            <a:r>
              <a:rPr lang="en-US" sz="2800" b="1" dirty="0"/>
              <a:t>, </a:t>
            </a:r>
            <a:r>
              <a:rPr lang="en-US" sz="2800" b="1" dirty="0" err="1"/>
              <a:t>sunt</a:t>
            </a:r>
            <a:r>
              <a:rPr lang="en-US" sz="2800" b="1" dirty="0"/>
              <a:t> in culpa qui </a:t>
            </a:r>
            <a:r>
              <a:rPr lang="en-US" sz="2800" b="1" dirty="0" err="1"/>
              <a:t>officia</a:t>
            </a:r>
            <a:r>
              <a:rPr lang="en-US" sz="2800" b="1" dirty="0"/>
              <a:t> </a:t>
            </a:r>
            <a:r>
              <a:rPr lang="en-US" sz="2800" b="1" dirty="0" err="1"/>
              <a:t>deserunt</a:t>
            </a:r>
            <a:r>
              <a:rPr lang="en-US" sz="2800" b="1" dirty="0"/>
              <a:t> </a:t>
            </a:r>
            <a:r>
              <a:rPr lang="en-US" sz="2800" b="1" dirty="0" err="1"/>
              <a:t>mollit</a:t>
            </a:r>
            <a:r>
              <a:rPr lang="en-US" sz="2800" b="1" dirty="0"/>
              <a:t> </a:t>
            </a:r>
            <a:r>
              <a:rPr lang="en-US" sz="2800" b="1" dirty="0" err="1"/>
              <a:t>anim</a:t>
            </a:r>
            <a:r>
              <a:rPr lang="en-US" sz="2800" b="1" dirty="0"/>
              <a:t> id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laborum</a:t>
            </a:r>
            <a:r>
              <a:rPr lang="en-US" sz="2800" b="1" dirty="0"/>
              <a:t>.</a:t>
            </a:r>
            <a:endParaRPr lang="es-ES" sz="28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5232178" y="10489728"/>
            <a:ext cx="21302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Lorem ipsum dolor sit </a:t>
            </a:r>
            <a:r>
              <a:rPr lang="en-US" sz="4800" dirty="0" err="1"/>
              <a:t>amet</a:t>
            </a:r>
            <a:r>
              <a:rPr lang="en-US" sz="4800" dirty="0"/>
              <a:t>, </a:t>
            </a:r>
            <a:r>
              <a:rPr lang="en-US" sz="4800" dirty="0" err="1"/>
              <a:t>consectetur</a:t>
            </a:r>
            <a:r>
              <a:rPr lang="en-US" sz="4800" dirty="0"/>
              <a:t> </a:t>
            </a:r>
            <a:r>
              <a:rPr lang="en-US" sz="4800" dirty="0" err="1"/>
              <a:t>adipisicing</a:t>
            </a:r>
            <a:r>
              <a:rPr lang="en-US" sz="4800" dirty="0"/>
              <a:t> </a:t>
            </a:r>
            <a:r>
              <a:rPr lang="en-US" sz="4800" dirty="0" err="1"/>
              <a:t>elit</a:t>
            </a:r>
            <a:r>
              <a:rPr lang="en-US" sz="4800" dirty="0"/>
              <a:t>, </a:t>
            </a:r>
            <a:r>
              <a:rPr lang="en-US" sz="4800" dirty="0" err="1"/>
              <a:t>sed</a:t>
            </a:r>
            <a:r>
              <a:rPr lang="en-US" sz="4800" dirty="0"/>
              <a:t> do </a:t>
            </a:r>
            <a:r>
              <a:rPr lang="en-US" sz="4800" dirty="0" err="1"/>
              <a:t>eiusmod</a:t>
            </a:r>
            <a:r>
              <a:rPr lang="en-US" sz="4800" dirty="0"/>
              <a:t> </a:t>
            </a:r>
            <a:r>
              <a:rPr lang="en-US" sz="4800" dirty="0" err="1"/>
              <a:t>tempor</a:t>
            </a:r>
            <a:r>
              <a:rPr lang="en-US" sz="4800" dirty="0"/>
              <a:t> </a:t>
            </a:r>
            <a:r>
              <a:rPr lang="en-US" sz="4800" dirty="0" err="1"/>
              <a:t>incididunt</a:t>
            </a:r>
            <a:r>
              <a:rPr lang="en-US" sz="4800" dirty="0"/>
              <a:t> </a:t>
            </a:r>
            <a:r>
              <a:rPr lang="en-US" sz="4800" dirty="0" err="1"/>
              <a:t>ut</a:t>
            </a:r>
            <a:r>
              <a:rPr lang="en-US" sz="4800" dirty="0"/>
              <a:t> </a:t>
            </a:r>
            <a:r>
              <a:rPr lang="en-US" sz="4800" dirty="0" err="1"/>
              <a:t>labore</a:t>
            </a:r>
            <a:r>
              <a:rPr lang="en-US" sz="4800" dirty="0"/>
              <a:t> et </a:t>
            </a:r>
            <a:r>
              <a:rPr lang="en-US" sz="4800" dirty="0" err="1"/>
              <a:t>dolore</a:t>
            </a:r>
            <a:r>
              <a:rPr lang="en-US" sz="4800" dirty="0"/>
              <a:t> magna </a:t>
            </a:r>
            <a:r>
              <a:rPr lang="en-US" sz="4800" dirty="0" err="1"/>
              <a:t>aliqua</a:t>
            </a:r>
            <a:r>
              <a:rPr lang="en-US" sz="4800" dirty="0"/>
              <a:t>. </a:t>
            </a:r>
            <a:r>
              <a:rPr lang="en-US" sz="4800" dirty="0" err="1"/>
              <a:t>Ut</a:t>
            </a:r>
            <a:r>
              <a:rPr lang="en-US" sz="4800" dirty="0"/>
              <a:t> </a:t>
            </a:r>
            <a:r>
              <a:rPr lang="en-US" sz="4800" dirty="0" err="1"/>
              <a:t>enim</a:t>
            </a:r>
            <a:r>
              <a:rPr lang="en-US" sz="4800" dirty="0"/>
              <a:t> ad minim </a:t>
            </a:r>
            <a:r>
              <a:rPr lang="en-US" sz="4800" dirty="0" err="1"/>
              <a:t>veniam</a:t>
            </a:r>
            <a:r>
              <a:rPr lang="en-US" sz="4800" dirty="0"/>
              <a:t>, </a:t>
            </a:r>
            <a:r>
              <a:rPr lang="en-US" sz="4800" dirty="0" err="1"/>
              <a:t>quis</a:t>
            </a:r>
            <a:r>
              <a:rPr lang="en-US" sz="4800" dirty="0"/>
              <a:t> </a:t>
            </a:r>
            <a:r>
              <a:rPr lang="en-US" sz="4800" dirty="0" err="1"/>
              <a:t>nostrud</a:t>
            </a:r>
            <a:r>
              <a:rPr lang="en-US" sz="4800" dirty="0"/>
              <a:t> exercitation </a:t>
            </a:r>
            <a:r>
              <a:rPr lang="en-US" sz="4800" dirty="0" err="1"/>
              <a:t>ullamco</a:t>
            </a:r>
            <a:r>
              <a:rPr lang="en-US" sz="4800" dirty="0"/>
              <a:t> </a:t>
            </a:r>
            <a:r>
              <a:rPr lang="en-US" sz="4800" dirty="0" err="1"/>
              <a:t>laboris</a:t>
            </a:r>
            <a:r>
              <a:rPr lang="en-US" sz="4800" dirty="0"/>
              <a:t> nisi </a:t>
            </a:r>
            <a:r>
              <a:rPr lang="en-US" sz="4800" dirty="0" err="1"/>
              <a:t>ut</a:t>
            </a:r>
            <a:r>
              <a:rPr lang="en-US" sz="4800" dirty="0"/>
              <a:t> </a:t>
            </a:r>
            <a:r>
              <a:rPr lang="en-US" sz="4800" dirty="0" err="1"/>
              <a:t>aliquip</a:t>
            </a:r>
            <a:r>
              <a:rPr lang="en-US" sz="4800" dirty="0"/>
              <a:t> ex </a:t>
            </a:r>
            <a:r>
              <a:rPr lang="en-US" sz="4800" dirty="0" err="1"/>
              <a:t>ea</a:t>
            </a:r>
            <a:r>
              <a:rPr lang="en-US" sz="4800" dirty="0"/>
              <a:t> </a:t>
            </a:r>
            <a:r>
              <a:rPr lang="en-US" sz="4800" dirty="0" err="1"/>
              <a:t>commodo</a:t>
            </a:r>
            <a:r>
              <a:rPr lang="en-US" sz="4800" dirty="0"/>
              <a:t> </a:t>
            </a:r>
            <a:r>
              <a:rPr lang="en-US" sz="4800" dirty="0" err="1"/>
              <a:t>consequat</a:t>
            </a:r>
            <a:r>
              <a:rPr lang="en-US" sz="4800" dirty="0"/>
              <a:t>. </a:t>
            </a:r>
            <a:r>
              <a:rPr lang="en-US" sz="4800" dirty="0" err="1"/>
              <a:t>Duis</a:t>
            </a:r>
            <a:r>
              <a:rPr lang="en-US" sz="4800" dirty="0"/>
              <a:t> </a:t>
            </a:r>
            <a:r>
              <a:rPr lang="en-US" sz="4800" dirty="0" err="1"/>
              <a:t>aute</a:t>
            </a:r>
            <a:r>
              <a:rPr lang="en-US" sz="4800" dirty="0"/>
              <a:t> </a:t>
            </a:r>
            <a:r>
              <a:rPr lang="en-US" sz="4800" dirty="0" err="1"/>
              <a:t>irure</a:t>
            </a:r>
            <a:r>
              <a:rPr lang="en-US" sz="4800" dirty="0"/>
              <a:t> dolor in </a:t>
            </a:r>
            <a:r>
              <a:rPr lang="en-US" sz="4800" dirty="0" err="1"/>
              <a:t>reprehenderit</a:t>
            </a:r>
            <a:r>
              <a:rPr lang="en-US" sz="4800" dirty="0"/>
              <a:t> in </a:t>
            </a:r>
            <a:r>
              <a:rPr lang="en-US" sz="4800" dirty="0" err="1"/>
              <a:t>voluptate</a:t>
            </a:r>
            <a:r>
              <a:rPr lang="en-US" sz="4800" dirty="0"/>
              <a:t> </a:t>
            </a:r>
            <a:r>
              <a:rPr lang="en-US" sz="4800" dirty="0" err="1"/>
              <a:t>velit</a:t>
            </a:r>
            <a:r>
              <a:rPr lang="en-US" sz="4800" dirty="0"/>
              <a:t> </a:t>
            </a:r>
            <a:r>
              <a:rPr lang="en-US" sz="4800" dirty="0" err="1"/>
              <a:t>esse</a:t>
            </a:r>
            <a:r>
              <a:rPr lang="en-US" sz="4800" dirty="0"/>
              <a:t> </a:t>
            </a:r>
            <a:r>
              <a:rPr lang="en-US" sz="4800" dirty="0" err="1"/>
              <a:t>cillum</a:t>
            </a:r>
            <a:r>
              <a:rPr lang="en-US" sz="4800" dirty="0"/>
              <a:t> </a:t>
            </a:r>
            <a:r>
              <a:rPr lang="en-US" sz="4800" dirty="0" err="1"/>
              <a:t>dolore</a:t>
            </a:r>
            <a:r>
              <a:rPr lang="en-US" sz="4800" dirty="0"/>
              <a:t> </a:t>
            </a:r>
            <a:r>
              <a:rPr lang="en-US" sz="4800" dirty="0" err="1"/>
              <a:t>eu</a:t>
            </a:r>
            <a:r>
              <a:rPr lang="en-US" sz="4800" dirty="0"/>
              <a:t> </a:t>
            </a:r>
            <a:r>
              <a:rPr lang="en-US" sz="4800" dirty="0" err="1"/>
              <a:t>fugiat</a:t>
            </a:r>
            <a:r>
              <a:rPr lang="en-US" sz="4800" dirty="0"/>
              <a:t> </a:t>
            </a:r>
            <a:r>
              <a:rPr lang="en-US" sz="4800" dirty="0" err="1"/>
              <a:t>nulla</a:t>
            </a:r>
            <a:r>
              <a:rPr lang="en-US" sz="4800" dirty="0"/>
              <a:t> </a:t>
            </a:r>
            <a:r>
              <a:rPr lang="en-US" sz="4800" dirty="0" err="1"/>
              <a:t>pariatur</a:t>
            </a:r>
            <a:r>
              <a:rPr lang="en-US" sz="4800" dirty="0"/>
              <a:t>. </a:t>
            </a:r>
            <a:r>
              <a:rPr lang="en-US" sz="4800" dirty="0" err="1"/>
              <a:t>Excepteur</a:t>
            </a:r>
            <a:r>
              <a:rPr lang="en-US" sz="4800" dirty="0"/>
              <a:t> </a:t>
            </a:r>
            <a:r>
              <a:rPr lang="en-US" sz="4800" dirty="0" err="1"/>
              <a:t>sint</a:t>
            </a:r>
            <a:r>
              <a:rPr lang="en-US" sz="4800" dirty="0"/>
              <a:t> </a:t>
            </a:r>
            <a:r>
              <a:rPr lang="en-US" sz="4800" dirty="0" err="1"/>
              <a:t>occaecat</a:t>
            </a:r>
            <a:r>
              <a:rPr lang="en-US" sz="4800" dirty="0"/>
              <a:t> </a:t>
            </a:r>
            <a:r>
              <a:rPr lang="en-US" sz="4800" dirty="0" err="1"/>
              <a:t>cupidatat</a:t>
            </a:r>
            <a:r>
              <a:rPr lang="en-US" sz="4800" dirty="0"/>
              <a:t> non </a:t>
            </a:r>
            <a:r>
              <a:rPr lang="en-US" sz="4800" dirty="0" err="1"/>
              <a:t>proident</a:t>
            </a:r>
            <a:r>
              <a:rPr lang="en-US" sz="4800" dirty="0"/>
              <a:t>, </a:t>
            </a:r>
            <a:r>
              <a:rPr lang="en-US" sz="4800" dirty="0" err="1"/>
              <a:t>sunt</a:t>
            </a:r>
            <a:r>
              <a:rPr lang="en-US" sz="4800" dirty="0"/>
              <a:t> in culpa qui </a:t>
            </a:r>
            <a:r>
              <a:rPr lang="en-US" sz="4800" dirty="0" err="1"/>
              <a:t>officia</a:t>
            </a:r>
            <a:r>
              <a:rPr lang="en-US" sz="4800" dirty="0"/>
              <a:t> </a:t>
            </a:r>
            <a:r>
              <a:rPr lang="en-US" sz="4800" dirty="0" err="1"/>
              <a:t>deserunt</a:t>
            </a:r>
            <a:r>
              <a:rPr lang="en-US" sz="4800" dirty="0"/>
              <a:t> </a:t>
            </a:r>
            <a:r>
              <a:rPr lang="en-US" sz="4800" dirty="0" err="1"/>
              <a:t>mollit</a:t>
            </a:r>
            <a:r>
              <a:rPr lang="en-US" sz="4800" dirty="0"/>
              <a:t> </a:t>
            </a:r>
            <a:r>
              <a:rPr lang="en-US" sz="4800" dirty="0" err="1"/>
              <a:t>anim</a:t>
            </a:r>
            <a:r>
              <a:rPr lang="en-US" sz="4800" dirty="0"/>
              <a:t> id </a:t>
            </a:r>
            <a:r>
              <a:rPr lang="en-US" sz="4800" dirty="0" err="1"/>
              <a:t>est</a:t>
            </a:r>
            <a:r>
              <a:rPr lang="en-US" sz="4800" dirty="0"/>
              <a:t> </a:t>
            </a:r>
            <a:r>
              <a:rPr lang="en-US" sz="4800" dirty="0" err="1"/>
              <a:t>laborum</a:t>
            </a:r>
            <a:r>
              <a:rPr lang="en-US" sz="4800" dirty="0"/>
              <a:t>.</a:t>
            </a:r>
            <a:endParaRPr lang="es-ES" sz="48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17762230" y="32330430"/>
            <a:ext cx="1199849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Lorem ipsum dolor sit </a:t>
            </a:r>
            <a:r>
              <a:rPr lang="en-US" sz="4800" dirty="0" err="1"/>
              <a:t>amet</a:t>
            </a:r>
            <a:r>
              <a:rPr lang="en-US" sz="4800" dirty="0"/>
              <a:t>, </a:t>
            </a:r>
            <a:r>
              <a:rPr lang="en-US" sz="4800" dirty="0" err="1"/>
              <a:t>consectetur</a:t>
            </a:r>
            <a:r>
              <a:rPr lang="en-US" sz="4800" dirty="0"/>
              <a:t> </a:t>
            </a:r>
            <a:r>
              <a:rPr lang="en-US" sz="4800" dirty="0" err="1"/>
              <a:t>adipisicing</a:t>
            </a:r>
            <a:r>
              <a:rPr lang="en-US" sz="4800" dirty="0"/>
              <a:t> </a:t>
            </a:r>
            <a:r>
              <a:rPr lang="en-US" sz="4800" dirty="0" err="1"/>
              <a:t>elit</a:t>
            </a:r>
            <a:r>
              <a:rPr lang="en-US" sz="4800" dirty="0"/>
              <a:t>, </a:t>
            </a:r>
            <a:r>
              <a:rPr lang="en-US" sz="4800" dirty="0" err="1"/>
              <a:t>sed</a:t>
            </a:r>
            <a:r>
              <a:rPr lang="en-US" sz="4800" dirty="0"/>
              <a:t> do </a:t>
            </a:r>
            <a:r>
              <a:rPr lang="en-US" sz="4800" dirty="0" err="1"/>
              <a:t>eiusmod</a:t>
            </a:r>
            <a:r>
              <a:rPr lang="en-US" sz="4800" dirty="0"/>
              <a:t> </a:t>
            </a:r>
            <a:r>
              <a:rPr lang="en-US" sz="4800" dirty="0" err="1"/>
              <a:t>tempor</a:t>
            </a:r>
            <a:r>
              <a:rPr lang="en-US" sz="4800" dirty="0"/>
              <a:t> </a:t>
            </a:r>
            <a:r>
              <a:rPr lang="en-US" sz="4800" dirty="0" err="1"/>
              <a:t>incididunt</a:t>
            </a:r>
            <a:r>
              <a:rPr lang="en-US" sz="4800" dirty="0"/>
              <a:t> </a:t>
            </a:r>
            <a:r>
              <a:rPr lang="en-US" sz="4800" dirty="0" err="1"/>
              <a:t>ut</a:t>
            </a:r>
            <a:r>
              <a:rPr lang="en-US" sz="4800" dirty="0"/>
              <a:t> </a:t>
            </a:r>
            <a:r>
              <a:rPr lang="en-US" sz="4800" dirty="0" err="1"/>
              <a:t>labore</a:t>
            </a:r>
            <a:r>
              <a:rPr lang="en-US" sz="4800" dirty="0"/>
              <a:t> et </a:t>
            </a:r>
            <a:r>
              <a:rPr lang="en-US" sz="4800" dirty="0" err="1"/>
              <a:t>dolore</a:t>
            </a:r>
            <a:r>
              <a:rPr lang="en-US" sz="4800" dirty="0"/>
              <a:t> magna </a:t>
            </a:r>
            <a:r>
              <a:rPr lang="en-US" sz="4800" dirty="0" err="1"/>
              <a:t>aliqua</a:t>
            </a:r>
            <a:r>
              <a:rPr lang="en-US" sz="4800" dirty="0"/>
              <a:t>. </a:t>
            </a:r>
            <a:r>
              <a:rPr lang="en-US" sz="4800" dirty="0" err="1"/>
              <a:t>Ut</a:t>
            </a:r>
            <a:r>
              <a:rPr lang="en-US" sz="4800" dirty="0"/>
              <a:t> </a:t>
            </a:r>
            <a:r>
              <a:rPr lang="en-US" sz="4800" dirty="0" err="1"/>
              <a:t>enim</a:t>
            </a:r>
            <a:r>
              <a:rPr lang="en-US" sz="4800" dirty="0"/>
              <a:t> ad minim </a:t>
            </a:r>
            <a:r>
              <a:rPr lang="en-US" sz="4800" dirty="0" err="1"/>
              <a:t>veniam</a:t>
            </a:r>
            <a:r>
              <a:rPr lang="en-US" sz="4800" dirty="0"/>
              <a:t>, </a:t>
            </a:r>
            <a:r>
              <a:rPr lang="en-US" sz="4800" dirty="0" err="1"/>
              <a:t>quis</a:t>
            </a:r>
            <a:r>
              <a:rPr lang="en-US" sz="4800" dirty="0"/>
              <a:t> </a:t>
            </a:r>
            <a:r>
              <a:rPr lang="en-US" sz="4800" dirty="0" err="1"/>
              <a:t>nostrud</a:t>
            </a:r>
            <a:r>
              <a:rPr lang="en-US" sz="4800" dirty="0"/>
              <a:t> exercitation </a:t>
            </a:r>
            <a:r>
              <a:rPr lang="en-US" sz="4800" dirty="0" err="1"/>
              <a:t>ullamco</a:t>
            </a:r>
            <a:r>
              <a:rPr lang="en-US" sz="4800" dirty="0"/>
              <a:t> </a:t>
            </a:r>
            <a:r>
              <a:rPr lang="en-US" sz="4800" dirty="0" err="1"/>
              <a:t>laboris</a:t>
            </a:r>
            <a:r>
              <a:rPr lang="en-US" sz="4800" dirty="0"/>
              <a:t> nisi </a:t>
            </a:r>
            <a:r>
              <a:rPr lang="en-US" sz="4800" dirty="0" err="1"/>
              <a:t>ut</a:t>
            </a:r>
            <a:r>
              <a:rPr lang="en-US" sz="4800" dirty="0"/>
              <a:t> </a:t>
            </a:r>
            <a:r>
              <a:rPr lang="en-US" sz="4800" dirty="0" err="1"/>
              <a:t>aliquip</a:t>
            </a:r>
            <a:r>
              <a:rPr lang="en-US" sz="4800" dirty="0"/>
              <a:t> ex </a:t>
            </a:r>
            <a:r>
              <a:rPr lang="en-US" sz="4800" dirty="0" err="1"/>
              <a:t>ea</a:t>
            </a:r>
            <a:r>
              <a:rPr lang="en-US" sz="4800" dirty="0"/>
              <a:t> </a:t>
            </a:r>
            <a:r>
              <a:rPr lang="en-US" sz="4800" dirty="0" err="1"/>
              <a:t>commodo</a:t>
            </a:r>
            <a:r>
              <a:rPr lang="en-US" sz="4800" dirty="0"/>
              <a:t> </a:t>
            </a:r>
            <a:r>
              <a:rPr lang="en-US" sz="4800" dirty="0" err="1"/>
              <a:t>consequat</a:t>
            </a:r>
            <a:r>
              <a:rPr lang="en-US" sz="4800" dirty="0"/>
              <a:t>. </a:t>
            </a:r>
            <a:r>
              <a:rPr lang="en-US" sz="4800" dirty="0" err="1"/>
              <a:t>Duis</a:t>
            </a:r>
            <a:r>
              <a:rPr lang="en-US" sz="4800" dirty="0"/>
              <a:t> </a:t>
            </a:r>
            <a:r>
              <a:rPr lang="en-US" sz="4800" dirty="0" err="1"/>
              <a:t>aute</a:t>
            </a:r>
            <a:r>
              <a:rPr lang="en-US" sz="4800" dirty="0"/>
              <a:t> </a:t>
            </a:r>
            <a:r>
              <a:rPr lang="en-US" sz="4800" dirty="0" err="1"/>
              <a:t>irure</a:t>
            </a:r>
            <a:r>
              <a:rPr lang="en-US" sz="4800" dirty="0"/>
              <a:t> dolor in </a:t>
            </a:r>
            <a:r>
              <a:rPr lang="en-US" sz="4800" dirty="0" err="1"/>
              <a:t>reprehenderit</a:t>
            </a:r>
            <a:r>
              <a:rPr lang="en-US" sz="4800" dirty="0"/>
              <a:t> in </a:t>
            </a:r>
            <a:r>
              <a:rPr lang="en-US" sz="4800" dirty="0" err="1"/>
              <a:t>voluptate</a:t>
            </a:r>
            <a:r>
              <a:rPr lang="en-US" sz="4800" dirty="0"/>
              <a:t> </a:t>
            </a:r>
            <a:r>
              <a:rPr lang="en-US" sz="4800" dirty="0" err="1"/>
              <a:t>velit</a:t>
            </a:r>
            <a:r>
              <a:rPr lang="en-US" sz="4800" dirty="0"/>
              <a:t> </a:t>
            </a:r>
            <a:r>
              <a:rPr lang="en-US" sz="4800" dirty="0" err="1"/>
              <a:t>esse</a:t>
            </a:r>
            <a:r>
              <a:rPr lang="en-US" sz="4800" dirty="0"/>
              <a:t> </a:t>
            </a:r>
            <a:r>
              <a:rPr lang="en-US" sz="4800" dirty="0" err="1"/>
              <a:t>cillum</a:t>
            </a:r>
            <a:r>
              <a:rPr lang="en-US" sz="4800" dirty="0"/>
              <a:t> </a:t>
            </a:r>
            <a:r>
              <a:rPr lang="en-US" sz="4800" dirty="0" err="1"/>
              <a:t>dolore</a:t>
            </a:r>
            <a:r>
              <a:rPr lang="en-US" sz="4800" dirty="0"/>
              <a:t> </a:t>
            </a:r>
            <a:r>
              <a:rPr lang="en-US" sz="4800" dirty="0" err="1"/>
              <a:t>eu</a:t>
            </a:r>
            <a:r>
              <a:rPr lang="en-US" sz="4800" dirty="0"/>
              <a:t> </a:t>
            </a:r>
            <a:r>
              <a:rPr lang="en-US" sz="4800" dirty="0" err="1"/>
              <a:t>fugiat</a:t>
            </a:r>
            <a:r>
              <a:rPr lang="en-US" sz="4800" dirty="0"/>
              <a:t> </a:t>
            </a:r>
            <a:r>
              <a:rPr lang="en-US" sz="4800" dirty="0" err="1"/>
              <a:t>nulla</a:t>
            </a:r>
            <a:r>
              <a:rPr lang="en-US" sz="4800" dirty="0"/>
              <a:t> </a:t>
            </a:r>
            <a:r>
              <a:rPr lang="en-US" sz="4800" dirty="0" err="1"/>
              <a:t>pariatur</a:t>
            </a:r>
            <a:r>
              <a:rPr lang="en-US" sz="4800" dirty="0"/>
              <a:t>. </a:t>
            </a:r>
            <a:r>
              <a:rPr lang="en-US" sz="4800" dirty="0" err="1"/>
              <a:t>Excepteur</a:t>
            </a:r>
            <a:r>
              <a:rPr lang="en-US" sz="4800" dirty="0"/>
              <a:t> </a:t>
            </a:r>
            <a:r>
              <a:rPr lang="en-US" sz="4800" dirty="0" err="1"/>
              <a:t>sint</a:t>
            </a:r>
            <a:r>
              <a:rPr lang="en-US" sz="4800" dirty="0"/>
              <a:t> </a:t>
            </a:r>
            <a:r>
              <a:rPr lang="en-US" sz="4800" dirty="0" err="1"/>
              <a:t>occaecat</a:t>
            </a:r>
            <a:r>
              <a:rPr lang="en-US" sz="4800" dirty="0"/>
              <a:t> </a:t>
            </a:r>
            <a:r>
              <a:rPr lang="en-US" sz="4800" dirty="0" err="1"/>
              <a:t>cupidatat</a:t>
            </a:r>
            <a:r>
              <a:rPr lang="en-US" sz="4800" dirty="0"/>
              <a:t> non </a:t>
            </a:r>
            <a:r>
              <a:rPr lang="en-US" sz="4800" dirty="0" err="1"/>
              <a:t>proident</a:t>
            </a:r>
            <a:r>
              <a:rPr lang="en-US" sz="4800" dirty="0"/>
              <a:t>, </a:t>
            </a:r>
            <a:r>
              <a:rPr lang="en-US" sz="4800" dirty="0" err="1"/>
              <a:t>sunt</a:t>
            </a:r>
            <a:r>
              <a:rPr lang="en-US" sz="4800" dirty="0"/>
              <a:t> in culpa qui </a:t>
            </a:r>
            <a:r>
              <a:rPr lang="en-US" sz="4800" dirty="0" err="1"/>
              <a:t>officia</a:t>
            </a:r>
            <a:r>
              <a:rPr lang="en-US" sz="4800" dirty="0"/>
              <a:t> </a:t>
            </a:r>
            <a:r>
              <a:rPr lang="en-US" sz="4800" dirty="0" err="1"/>
              <a:t>deserunt</a:t>
            </a:r>
            <a:r>
              <a:rPr lang="en-US" sz="4800" dirty="0"/>
              <a:t> </a:t>
            </a:r>
            <a:r>
              <a:rPr lang="en-US" sz="4800" dirty="0" err="1"/>
              <a:t>mollit</a:t>
            </a:r>
            <a:r>
              <a:rPr lang="en-US" sz="4800" dirty="0"/>
              <a:t> </a:t>
            </a:r>
            <a:r>
              <a:rPr lang="en-US" sz="4800" dirty="0" err="1"/>
              <a:t>anim</a:t>
            </a:r>
            <a:r>
              <a:rPr lang="en-US" sz="4800" dirty="0"/>
              <a:t> id </a:t>
            </a:r>
            <a:r>
              <a:rPr lang="en-US" sz="4800" dirty="0" err="1"/>
              <a:t>est</a:t>
            </a:r>
            <a:r>
              <a:rPr lang="en-US" sz="4800" dirty="0"/>
              <a:t> </a:t>
            </a:r>
            <a:r>
              <a:rPr lang="en-US" sz="4800" dirty="0" err="1"/>
              <a:t>laborum</a:t>
            </a:r>
            <a:r>
              <a:rPr lang="en-US" sz="4800" dirty="0"/>
              <a:t>.</a:t>
            </a:r>
            <a:endParaRPr lang="es-ES" sz="4800" dirty="0"/>
          </a:p>
        </p:txBody>
      </p:sp>
      <p:sp>
        <p:nvSpPr>
          <p:cNvPr id="43" name="38 CuadroTexto"/>
          <p:cNvSpPr txBox="1"/>
          <p:nvPr/>
        </p:nvSpPr>
        <p:spPr>
          <a:xfrm>
            <a:off x="16465510" y="21147642"/>
            <a:ext cx="6657147" cy="4832084"/>
          </a:xfrm>
          <a:prstGeom prst="rect">
            <a:avLst/>
          </a:prstGeom>
          <a:noFill/>
        </p:spPr>
        <p:txBody>
          <a:bodyPr wrap="square" lIns="91430" tIns="45716" rIns="91430" bIns="45716" rtlCol="0">
            <a:spAutoFit/>
          </a:bodyPr>
          <a:lstStyle/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/>
              <a:t>Lorem ipsum dolor sit </a:t>
            </a:r>
            <a:r>
              <a:rPr lang="en-US" sz="2800" b="1" dirty="0" err="1"/>
              <a:t>amet</a:t>
            </a:r>
            <a:r>
              <a:rPr lang="en-US" sz="2800" b="1" dirty="0"/>
              <a:t>, </a:t>
            </a:r>
            <a:r>
              <a:rPr lang="en-US" sz="2800" b="1" dirty="0" err="1"/>
              <a:t>consectetur</a:t>
            </a:r>
            <a:r>
              <a:rPr lang="en-US" sz="2800" b="1" dirty="0"/>
              <a:t> </a:t>
            </a:r>
            <a:r>
              <a:rPr lang="en-US" sz="2800" b="1" dirty="0" err="1"/>
              <a:t>adipisicing</a:t>
            </a:r>
            <a:r>
              <a:rPr lang="en-US" sz="2800" b="1" dirty="0"/>
              <a:t> </a:t>
            </a:r>
            <a:r>
              <a:rPr lang="en-US" sz="2800" b="1" dirty="0" err="1"/>
              <a:t>elit</a:t>
            </a:r>
            <a:r>
              <a:rPr lang="en-US" sz="2800" b="1" dirty="0"/>
              <a:t>, </a:t>
            </a:r>
            <a:r>
              <a:rPr lang="en-US" sz="2800" b="1" dirty="0" err="1"/>
              <a:t>sed</a:t>
            </a:r>
            <a:r>
              <a:rPr lang="en-US" sz="2800" b="1" dirty="0"/>
              <a:t> do </a:t>
            </a:r>
            <a:r>
              <a:rPr lang="en-US" sz="2800" b="1" dirty="0" err="1"/>
              <a:t>eiusmod</a:t>
            </a:r>
            <a:r>
              <a:rPr lang="en-US" sz="2800" b="1" dirty="0"/>
              <a:t> </a:t>
            </a:r>
            <a:r>
              <a:rPr lang="en-US" sz="2800" b="1" dirty="0" err="1"/>
              <a:t>tempor</a:t>
            </a:r>
            <a:r>
              <a:rPr lang="en-US" sz="2800" b="1" dirty="0"/>
              <a:t> </a:t>
            </a:r>
            <a:r>
              <a:rPr lang="en-US" sz="2800" b="1" dirty="0" err="1"/>
              <a:t>incididunt</a:t>
            </a:r>
            <a:r>
              <a:rPr lang="en-US" sz="2800" b="1" dirty="0"/>
              <a:t> </a:t>
            </a:r>
            <a:r>
              <a:rPr lang="en-US" sz="2800" b="1" dirty="0" err="1"/>
              <a:t>ut</a:t>
            </a:r>
            <a:r>
              <a:rPr lang="en-US" sz="2800" b="1" dirty="0"/>
              <a:t> </a:t>
            </a:r>
            <a:r>
              <a:rPr lang="en-US" sz="2800" b="1" dirty="0" err="1"/>
              <a:t>labore</a:t>
            </a:r>
            <a:r>
              <a:rPr lang="en-US" sz="2800" b="1" dirty="0"/>
              <a:t> et </a:t>
            </a:r>
            <a:r>
              <a:rPr lang="en-US" sz="2800" b="1" dirty="0" err="1"/>
              <a:t>dolore</a:t>
            </a:r>
            <a:r>
              <a:rPr lang="en-US" sz="2800" b="1" dirty="0"/>
              <a:t> magna </a:t>
            </a:r>
            <a:r>
              <a:rPr lang="en-US" sz="2800" b="1" dirty="0" err="1"/>
              <a:t>aliqua</a:t>
            </a:r>
            <a:r>
              <a:rPr lang="en-US" sz="2800" b="1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b="1" dirty="0" err="1"/>
              <a:t>Ut</a:t>
            </a:r>
            <a:r>
              <a:rPr lang="en-US" sz="2800" b="1" dirty="0"/>
              <a:t> </a:t>
            </a:r>
            <a:r>
              <a:rPr lang="en-US" sz="2800" b="1" dirty="0" err="1"/>
              <a:t>enim</a:t>
            </a:r>
            <a:r>
              <a:rPr lang="en-US" sz="2800" b="1" dirty="0"/>
              <a:t> ad minim </a:t>
            </a:r>
            <a:r>
              <a:rPr lang="en-US" sz="2800" b="1" dirty="0" err="1"/>
              <a:t>veniam</a:t>
            </a:r>
            <a:r>
              <a:rPr lang="en-US" sz="2800" b="1" dirty="0"/>
              <a:t>, </a:t>
            </a:r>
            <a:r>
              <a:rPr lang="en-US" sz="2800" b="1" dirty="0" err="1"/>
              <a:t>quis</a:t>
            </a:r>
            <a:r>
              <a:rPr lang="en-US" sz="2800" b="1" dirty="0"/>
              <a:t> </a:t>
            </a:r>
            <a:r>
              <a:rPr lang="en-US" sz="2800" b="1" dirty="0" err="1"/>
              <a:t>nostrud</a:t>
            </a:r>
            <a:r>
              <a:rPr lang="en-US" sz="2800" b="1" dirty="0"/>
              <a:t> exercitation </a:t>
            </a:r>
            <a:r>
              <a:rPr lang="en-US" sz="2800" b="1" dirty="0" err="1"/>
              <a:t>ullamco</a:t>
            </a:r>
            <a:r>
              <a:rPr lang="en-US" sz="2800" b="1" dirty="0"/>
              <a:t> </a:t>
            </a:r>
            <a:r>
              <a:rPr lang="en-US" sz="2800" b="1" dirty="0" err="1"/>
              <a:t>laboris</a:t>
            </a:r>
            <a:r>
              <a:rPr lang="en-US" sz="2800" b="1" dirty="0"/>
              <a:t> nisi </a:t>
            </a:r>
            <a:r>
              <a:rPr lang="en-US" sz="2800" b="1" dirty="0" err="1"/>
              <a:t>ut</a:t>
            </a:r>
            <a:r>
              <a:rPr lang="en-US" sz="2800" b="1" dirty="0"/>
              <a:t> </a:t>
            </a:r>
            <a:r>
              <a:rPr lang="en-US" sz="2800" b="1" dirty="0" err="1"/>
              <a:t>aliquip</a:t>
            </a:r>
            <a:r>
              <a:rPr lang="en-US" sz="2800" b="1" dirty="0"/>
              <a:t> ex </a:t>
            </a:r>
            <a:r>
              <a:rPr lang="en-US" sz="2800" b="1" dirty="0" err="1"/>
              <a:t>ea</a:t>
            </a:r>
            <a:r>
              <a:rPr lang="en-US" sz="2800" b="1" dirty="0"/>
              <a:t> </a:t>
            </a:r>
            <a:r>
              <a:rPr lang="en-US" sz="2800" b="1" dirty="0" err="1"/>
              <a:t>commodo</a:t>
            </a:r>
            <a:r>
              <a:rPr lang="en-US" sz="2800" b="1" dirty="0"/>
              <a:t> </a:t>
            </a:r>
            <a:r>
              <a:rPr lang="en-US" sz="2800" b="1" dirty="0" err="1"/>
              <a:t>consequat</a:t>
            </a:r>
            <a:r>
              <a:rPr lang="en-US" sz="2800" b="1" dirty="0"/>
              <a:t>. </a:t>
            </a:r>
            <a:r>
              <a:rPr lang="en-US" sz="2800" b="1" dirty="0" err="1"/>
              <a:t>Duis</a:t>
            </a:r>
            <a:r>
              <a:rPr lang="en-US" sz="2800" b="1" dirty="0"/>
              <a:t> </a:t>
            </a:r>
            <a:r>
              <a:rPr lang="en-US" sz="2800" b="1" dirty="0" err="1"/>
              <a:t>aute</a:t>
            </a:r>
            <a:r>
              <a:rPr lang="en-US" sz="2800" b="1" dirty="0"/>
              <a:t> </a:t>
            </a:r>
            <a:r>
              <a:rPr lang="en-US" sz="2800" b="1" dirty="0" err="1"/>
              <a:t>irure</a:t>
            </a:r>
            <a:r>
              <a:rPr lang="en-US" sz="2800" b="1" dirty="0"/>
              <a:t> dolor in </a:t>
            </a:r>
            <a:r>
              <a:rPr lang="en-US" sz="2800" b="1" dirty="0" err="1"/>
              <a:t>reprehenderit</a:t>
            </a:r>
            <a:r>
              <a:rPr lang="en-US" sz="2800" b="1" dirty="0"/>
              <a:t> in </a:t>
            </a:r>
            <a:r>
              <a:rPr lang="en-US" sz="2800" b="1" dirty="0" err="1"/>
              <a:t>voluptate</a:t>
            </a:r>
            <a:r>
              <a:rPr lang="en-US" sz="2800" b="1" dirty="0"/>
              <a:t> </a:t>
            </a:r>
            <a:r>
              <a:rPr lang="en-US" sz="2800" b="1" dirty="0" err="1"/>
              <a:t>velit</a:t>
            </a:r>
            <a:r>
              <a:rPr lang="en-US" sz="2800" b="1" dirty="0"/>
              <a:t> </a:t>
            </a:r>
            <a:r>
              <a:rPr lang="en-US" sz="2800" b="1" dirty="0" err="1"/>
              <a:t>esse</a:t>
            </a:r>
            <a:r>
              <a:rPr lang="en-US" sz="2800" b="1" dirty="0"/>
              <a:t> </a:t>
            </a:r>
            <a:r>
              <a:rPr lang="en-US" sz="2800" b="1" dirty="0" err="1"/>
              <a:t>cillum</a:t>
            </a:r>
            <a:r>
              <a:rPr lang="en-US" sz="2800" b="1" dirty="0"/>
              <a:t> </a:t>
            </a:r>
            <a:r>
              <a:rPr lang="en-US" sz="2800" b="1" dirty="0" err="1"/>
              <a:t>dolore</a:t>
            </a:r>
            <a:r>
              <a:rPr lang="en-US" sz="2800" b="1" dirty="0"/>
              <a:t> </a:t>
            </a:r>
            <a:r>
              <a:rPr lang="en-US" sz="2800" b="1" dirty="0" err="1"/>
              <a:t>eu</a:t>
            </a:r>
            <a:r>
              <a:rPr lang="en-US" sz="2800" b="1" dirty="0"/>
              <a:t> </a:t>
            </a:r>
            <a:r>
              <a:rPr lang="en-US" sz="2800" b="1" dirty="0" err="1"/>
              <a:t>fugiat</a:t>
            </a:r>
            <a:r>
              <a:rPr lang="en-US" sz="2800" b="1" dirty="0"/>
              <a:t> </a:t>
            </a:r>
            <a:r>
              <a:rPr lang="en-US" sz="2800" b="1" dirty="0" err="1"/>
              <a:t>nulla</a:t>
            </a:r>
            <a:r>
              <a:rPr lang="en-US" sz="2800" b="1" dirty="0"/>
              <a:t> </a:t>
            </a:r>
            <a:r>
              <a:rPr lang="en-US" sz="2800" b="1" dirty="0" err="1"/>
              <a:t>pariatur</a:t>
            </a:r>
            <a:r>
              <a:rPr lang="en-US" sz="2800" b="1" dirty="0"/>
              <a:t>.</a:t>
            </a:r>
            <a:endParaRPr lang="es-ES" sz="2800" b="1" dirty="0"/>
          </a:p>
        </p:txBody>
      </p:sp>
      <p:sp>
        <p:nvSpPr>
          <p:cNvPr id="50" name="Rectángulo 49"/>
          <p:cNvSpPr/>
          <p:nvPr/>
        </p:nvSpPr>
        <p:spPr>
          <a:xfrm>
            <a:off x="23907616" y="21886599"/>
            <a:ext cx="7211918" cy="4195390"/>
          </a:xfrm>
          <a:prstGeom prst="rect">
            <a:avLst/>
          </a:prstGeom>
          <a:solidFill>
            <a:schemeClr val="bg1"/>
          </a:solidFill>
          <a:ln>
            <a:solidFill>
              <a:srgbClr val="D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>
                <a:solidFill>
                  <a:schemeClr val="tx1"/>
                </a:solidFill>
              </a:rPr>
              <a:t>Imagen</a:t>
            </a:r>
          </a:p>
        </p:txBody>
      </p:sp>
      <p:sp>
        <p:nvSpPr>
          <p:cNvPr id="51" name="Rectángulo 50"/>
          <p:cNvSpPr/>
          <p:nvPr/>
        </p:nvSpPr>
        <p:spPr>
          <a:xfrm>
            <a:off x="4664061" y="23941652"/>
            <a:ext cx="7211918" cy="4195390"/>
          </a:xfrm>
          <a:prstGeom prst="rect">
            <a:avLst/>
          </a:prstGeom>
          <a:solidFill>
            <a:schemeClr val="bg1"/>
          </a:solidFill>
          <a:ln>
            <a:solidFill>
              <a:srgbClr val="DFC7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>
                <a:solidFill>
                  <a:schemeClr val="tx1"/>
                </a:solidFill>
              </a:rPr>
              <a:t>Imagen</a:t>
            </a: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1D40697E-2309-814F-9680-E5EBFD916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8548" y="1094642"/>
            <a:ext cx="3261380" cy="261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n 14" descr="Diagrama&#10;&#10;Descripción generada automáticamente">
            <a:extLst>
              <a:ext uri="{FF2B5EF4-FFF2-40B4-BE49-F238E27FC236}">
                <a16:creationId xmlns:a16="http://schemas.microsoft.com/office/drawing/2014/main" id="{FBCB54B7-F5D7-AF48-97F2-C7D6B28D7E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999" r="17283"/>
          <a:stretch/>
        </p:blipFill>
        <p:spPr>
          <a:xfrm>
            <a:off x="26343677" y="4606036"/>
            <a:ext cx="1479359" cy="1292692"/>
          </a:xfrm>
          <a:prstGeom prst="rect">
            <a:avLst/>
          </a:prstGeom>
        </p:spPr>
      </p:pic>
      <p:pic>
        <p:nvPicPr>
          <p:cNvPr id="32" name="Imagen 16" descr="Imagen que contiene Forma&#10;&#10;Descripción generada automáticamente">
            <a:extLst>
              <a:ext uri="{FF2B5EF4-FFF2-40B4-BE49-F238E27FC236}">
                <a16:creationId xmlns:a16="http://schemas.microsoft.com/office/drawing/2014/main" id="{90B53536-0CEC-3646-AA04-BEAE34D517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85906" y="4581815"/>
            <a:ext cx="2191041" cy="1239072"/>
          </a:xfrm>
          <a:prstGeom prst="rect">
            <a:avLst/>
          </a:prstGeom>
        </p:spPr>
      </p:pic>
      <p:pic>
        <p:nvPicPr>
          <p:cNvPr id="33" name="Picture 32" descr="A picture containing text&#10;&#10;Description automatically generated">
            <a:extLst>
              <a:ext uri="{FF2B5EF4-FFF2-40B4-BE49-F238E27FC236}">
                <a16:creationId xmlns:a16="http://schemas.microsoft.com/office/drawing/2014/main" id="{A35659DA-51AE-BC41-BD52-1BF931B182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889766" y="4579546"/>
            <a:ext cx="3617775" cy="124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57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7710534ED28B40B9646FB405E0E8EB" ma:contentTypeVersion="2" ma:contentTypeDescription="Create a new document." ma:contentTypeScope="" ma:versionID="7a5fa3393679ebe3ea2a1f92f7d3d4fd">
  <xsd:schema xmlns:xsd="http://www.w3.org/2001/XMLSchema" xmlns:xs="http://www.w3.org/2001/XMLSchema" xmlns:p="http://schemas.microsoft.com/office/2006/metadata/properties" xmlns:ns2="2eaed2fe-2ca1-4714-84fd-d869fec7c5bf" targetNamespace="http://schemas.microsoft.com/office/2006/metadata/properties" ma:root="true" ma:fieldsID="7c37d2d2e673facccbcb9d826acbb7ea" ns2:_="">
    <xsd:import namespace="2eaed2fe-2ca1-4714-84fd-d869fec7c5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ed2fe-2ca1-4714-84fd-d869fec7c5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D71EDD-0B0B-42A5-9FCA-1DC108C43F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2B6E73-EFF9-4B25-BF50-B1CC600EE7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376445B-E06E-461A-A8B5-16BB68053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ed2fe-2ca1-4714-84fd-d869fec7c5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504</Words>
  <Application>Microsoft Macintosh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Jose Fernando Gallego Nicholls</cp:lastModifiedBy>
  <cp:revision>72</cp:revision>
  <cp:lastPrinted>2017-05-04T10:43:47Z</cp:lastPrinted>
  <dcterms:created xsi:type="dcterms:W3CDTF">2017-01-04T08:00:18Z</dcterms:created>
  <dcterms:modified xsi:type="dcterms:W3CDTF">2022-02-23T17:20:10Z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0x010100737710534ED28B40B9646FB405E0E8EB</vt:lpwstr>
  </property>
</Properties>
</file>